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73" r:id="rId3"/>
    <p:sldId id="324" r:id="rId4"/>
    <p:sldId id="325" r:id="rId5"/>
    <p:sldId id="326" r:id="rId6"/>
    <p:sldId id="327" r:id="rId7"/>
    <p:sldId id="328" r:id="rId8"/>
    <p:sldId id="31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FFA850"/>
    <a:srgbClr val="5B81CF"/>
    <a:srgbClr val="EAFBFF"/>
    <a:srgbClr val="76A4DC"/>
    <a:srgbClr val="FE978C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63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任务通知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任务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通知代替消息队列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任务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通知代替二值信号量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任务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通知代替计数信号量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3236917" y="529302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对角圆角矩形 14"/>
          <p:cNvSpPr/>
          <p:nvPr/>
        </p:nvSpPr>
        <p:spPr bwMode="auto">
          <a:xfrm>
            <a:off x="2067605" y="4509120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92483" y="464055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任务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通知代替事件组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通知的实现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63171"/>
              </p:ext>
            </p:extLst>
          </p:nvPr>
        </p:nvGraphicFramePr>
        <p:xfrm>
          <a:off x="11334" y="1412776"/>
          <a:ext cx="9132666" cy="48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466"/>
                <a:gridCol w="3096344"/>
                <a:gridCol w="3275856"/>
              </a:tblGrid>
              <a:tr h="426850">
                <a:tc>
                  <a:txBody>
                    <a:bodyPr/>
                    <a:lstStyle/>
                    <a:p>
                      <a:r>
                        <a:rPr lang="en-US" altLang="zh-CN" sz="1600" b="0" i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xTaskNotifyGive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xTaskGenericNotify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发送通知，没有通知值 （信号量类型）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158">
                <a:tc rowSpan="2">
                  <a:txBody>
                    <a:bodyPr/>
                    <a:lstStyle/>
                    <a:p>
                      <a:pPr marL="0" marR="0" indent="0" algn="l" defTabSz="91440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b="0" i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xTaskNotify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fontAlgn="ctr" latinLnBrk="0"/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 vMerge="1">
                  <a:txBody>
                    <a:bodyPr/>
                    <a:lstStyle/>
                    <a:p>
                      <a:pPr algn="ctr" fontAlgn="ctr" latinLnBrk="0"/>
                      <a:endParaRPr lang="zh-CN" altLang="en-US" sz="12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发送通知，带通知值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7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发送通知， 带通知值，并且返回原通知值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2483">
                <a:tc>
                  <a:txBody>
                    <a:bodyPr/>
                    <a:lstStyle/>
                    <a:p>
                      <a:pPr marL="0" marR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xTaskNotifyAndQuery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7419"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ulTaskNotifyTake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等待通知（信号量类型）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2752">
                <a:tc>
                  <a:txBody>
                    <a:bodyPr/>
                    <a:lstStyle/>
                    <a:p>
                      <a:r>
                        <a:rPr lang="en-US" altLang="zh-CN" sz="16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xTaskNotifyWait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等待通知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7950">
                <a:tc>
                  <a:txBody>
                    <a:bodyPr/>
                    <a:lstStyle/>
                    <a:p>
                      <a:r>
                        <a:rPr lang="en-US" altLang="zh-CN" sz="16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vTaskNotifyGiveFromISR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zh-CN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xTaskNotifyGive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zh-CN" altLang="en-US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的中断版本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05291">
                <a:tc rowSpan="2">
                  <a:txBody>
                    <a:bodyPr/>
                    <a:lstStyle/>
                    <a:p>
                      <a:r>
                        <a:rPr lang="en-US" altLang="zh-CN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xTaskNotifyAndQueryFromISR</a:t>
                      </a:r>
                      <a:r>
                        <a:rPr lang="en-US" altLang="zh-CN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b="1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xTaskGenericNotifyFromISR</a:t>
                      </a:r>
                      <a:r>
                        <a:rPr lang="en-US" altLang="zh-CN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xTaskNotifyAndQuery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zh-CN" altLang="en-US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中断版本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1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ulTaskNotifyTake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zh-CN" altLang="en-US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的中断版本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0583">
                <a:tc>
                  <a:txBody>
                    <a:bodyPr/>
                    <a:lstStyle/>
                    <a:p>
                      <a:r>
                        <a:rPr lang="en-US" altLang="zh-CN" sz="16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xTaskNotifyFromISR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9932">
                <a:tc>
                  <a:txBody>
                    <a:bodyPr/>
                    <a:lstStyle/>
                    <a:p>
                      <a:r>
                        <a:rPr lang="en-US" altLang="zh-CN" sz="16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xTaskNotifyStateClear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清除所有未读消息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任务通知代替消息队列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196752"/>
            <a:ext cx="82089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任务通知代替消息队列是在</a:t>
            </a:r>
            <a:r>
              <a:rPr lang="en-US" altLang="zh-CN" dirty="0" err="1"/>
              <a:t>FreeRTOS</a:t>
            </a:r>
            <a:r>
              <a:rPr lang="zh-CN" altLang="zh-CN" dirty="0"/>
              <a:t>中创建了三个任务，其中两个任务是用于接收任务通知，另一个任务发送任务通知。三个任务独立运行，发送消息任务是通过检测按键的按下情况来发送消息通知，另两个任务获取消息通知，在任务通知中没有可用的通知之前就一直等待</a:t>
            </a:r>
            <a:r>
              <a:rPr lang="zh-CN" altLang="zh-CN" dirty="0" smtClean="0"/>
              <a:t>消息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明确使用哪个函数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发送消息：</a:t>
            </a:r>
            <a:r>
              <a:rPr lang="en-US" altLang="zh-CN" b="1" dirty="0" err="1" smtClean="0"/>
              <a:t>xTaskNotify</a:t>
            </a:r>
            <a:r>
              <a:rPr lang="en-US" altLang="zh-CN" b="1" dirty="0" smtClean="0"/>
              <a:t>()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接收消息：</a:t>
            </a:r>
            <a:r>
              <a:rPr lang="en-US" altLang="zh-CN" b="1" dirty="0" err="1" smtClean="0"/>
              <a:t>xTaskNotifyWait</a:t>
            </a:r>
            <a:r>
              <a:rPr lang="en-US" altLang="zh-CN" b="1" dirty="0" smtClean="0"/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创建任务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实现任务主体逻辑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7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任务通知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代替二值信号量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96752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任务通知代替消息队列是在</a:t>
            </a:r>
            <a:r>
              <a:rPr lang="en-US" altLang="zh-CN" dirty="0" err="1"/>
              <a:t>FreeRTOS</a:t>
            </a:r>
            <a:r>
              <a:rPr lang="zh-CN" altLang="zh-CN" dirty="0"/>
              <a:t>中创建了三个任务，其中两个任务是用于接收任务通知，另一个任务发送任务通知。三个任务独立运行，发送通知任务是通过检测按键的按下情况来发送通知，另两个任务获取通知，在任务通知中没有可用的通知之前就一直等待任务通知，获取到通知以后就将通知值清</a:t>
            </a:r>
            <a:r>
              <a:rPr lang="en-US" altLang="zh-CN" dirty="0"/>
              <a:t>0</a:t>
            </a:r>
            <a:r>
              <a:rPr lang="zh-CN" altLang="zh-CN" dirty="0"/>
              <a:t>，这样子是为了代替二值信号量，任务同步成功则继续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步骤：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</a:rPr>
              <a:t>明确使用哪个函数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</a:rPr>
              <a:t>发送信号量：</a:t>
            </a:r>
            <a:r>
              <a:rPr lang="en-US" altLang="zh-CN" b="1" dirty="0" err="1" smtClean="0"/>
              <a:t>xTaskNotifyGive</a:t>
            </a:r>
            <a:r>
              <a:rPr lang="en-US" altLang="zh-CN" b="1" dirty="0" smtClean="0">
                <a:solidFill>
                  <a:srgbClr val="000000"/>
                </a:solidFill>
              </a:rPr>
              <a:t>()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</a:rPr>
              <a:t>获取信号量：</a:t>
            </a:r>
            <a:r>
              <a:rPr lang="en-US" altLang="zh-CN" b="1" dirty="0" err="1" smtClean="0"/>
              <a:t>ulTaskNotifyTake</a:t>
            </a:r>
            <a:r>
              <a:rPr lang="en-US" altLang="zh-CN" b="1" dirty="0" smtClean="0">
                <a:solidFill>
                  <a:srgbClr val="000000"/>
                </a:solidFill>
              </a:rPr>
              <a:t>()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</a:rPr>
              <a:t>创建任务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</a:rPr>
              <a:t>实现任务主体逻辑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任务通知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代替计数信号量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96752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任务通知代替计数信号量是基于计数型信号量实验修改而来，模拟停车场工作运行。并且在</a:t>
            </a:r>
            <a:r>
              <a:rPr lang="en-US" altLang="zh-CN" dirty="0" err="1"/>
              <a:t>FreeRTOS</a:t>
            </a:r>
            <a:r>
              <a:rPr lang="zh-CN" altLang="zh-CN" dirty="0"/>
              <a:t>中创建了两个任务：一个是获取任务通知，一个是发送任务通知，两个任务独立运行，获取通知的任务是通过按下</a:t>
            </a:r>
            <a:r>
              <a:rPr lang="en-US" altLang="zh-CN" dirty="0"/>
              <a:t>KEY1</a:t>
            </a:r>
            <a:r>
              <a:rPr lang="zh-CN" altLang="zh-CN" dirty="0"/>
              <a:t>按键获取，模拟停车场停车操作，其等待时间是</a:t>
            </a:r>
            <a:r>
              <a:rPr lang="en-US" altLang="zh-CN" dirty="0"/>
              <a:t>0</a:t>
            </a:r>
            <a:r>
              <a:rPr lang="zh-CN" altLang="zh-CN" dirty="0"/>
              <a:t>；发送通知的任务则是通过检测</a:t>
            </a:r>
            <a:r>
              <a:rPr lang="en-US" altLang="zh-CN" dirty="0"/>
              <a:t>KEY2</a:t>
            </a:r>
            <a:r>
              <a:rPr lang="zh-CN" altLang="zh-CN" dirty="0"/>
              <a:t>按键按下进行通知的发送，模拟停车场取车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步骤：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</a:rPr>
              <a:t>明确使用哪个函数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</a:rPr>
              <a:t>发送信号量：</a:t>
            </a:r>
            <a:r>
              <a:rPr lang="en-US" altLang="zh-CN" b="1" dirty="0" err="1"/>
              <a:t>xTaskNotifyGive</a:t>
            </a:r>
            <a:r>
              <a:rPr lang="en-US" altLang="zh-CN" b="1" dirty="0">
                <a:solidFill>
                  <a:srgbClr val="000000"/>
                </a:solidFill>
              </a:rPr>
              <a:t>()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</a:rPr>
              <a:t>获取信号量：</a:t>
            </a:r>
            <a:r>
              <a:rPr lang="en-US" altLang="zh-CN" b="1" dirty="0" err="1"/>
              <a:t>ulTaskNotifyTake</a:t>
            </a:r>
            <a:r>
              <a:rPr lang="en-US" altLang="zh-CN" b="1" dirty="0">
                <a:solidFill>
                  <a:srgbClr val="000000"/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</a:rPr>
              <a:t>创建任务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</a:rPr>
              <a:t>实现任务主体逻辑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任务通知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代替事件组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96752"/>
            <a:ext cx="820891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任务通知代替事件组实验是在事件标志组实验基础上进行修改，实验任务通知替代事件实现事件类型的通信，该实验是在</a:t>
            </a:r>
            <a:r>
              <a:rPr lang="en-US" altLang="zh-CN" dirty="0" err="1"/>
              <a:t>FreeRTOS</a:t>
            </a:r>
            <a:r>
              <a:rPr lang="zh-CN" altLang="zh-CN" dirty="0"/>
              <a:t>中创建了两个任务，一个是发送事件通知任务，一个是等待事件通知任务，两个任务独立运行，发送事件通知任务通过检测按键的按下情况设置不同的通知值位，等待事件通知任务则获取这任务通知值，并且根据通知值判断两个事件是否都发生，如果是则输出相应信息，</a:t>
            </a:r>
            <a:r>
              <a:rPr lang="en-US" altLang="zh-CN" dirty="0"/>
              <a:t>LED</a:t>
            </a:r>
            <a:r>
              <a:rPr lang="zh-CN" altLang="zh-CN" dirty="0"/>
              <a:t>进行翻转。等待事件通知任务的等待时间是</a:t>
            </a:r>
            <a:r>
              <a:rPr lang="en-US" altLang="zh-CN" dirty="0" err="1"/>
              <a:t>portMAX_DELAY</a:t>
            </a:r>
            <a:r>
              <a:rPr lang="zh-CN" altLang="zh-CN" dirty="0"/>
              <a:t>，一直在等待事件通知的发生，等待获取到事件之后清除对应的任务通知值的</a:t>
            </a:r>
            <a:r>
              <a:rPr lang="zh-CN" altLang="zh-CN" dirty="0" smtClean="0"/>
              <a:t>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步骤：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</a:rPr>
              <a:t>明确使用哪个</a:t>
            </a:r>
            <a:r>
              <a:rPr lang="zh-CN" altLang="en-US" dirty="0" smtClean="0">
                <a:solidFill>
                  <a:srgbClr val="000000"/>
                </a:solidFill>
              </a:rPr>
              <a:t>函数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</a:rPr>
              <a:t>发送消息</a:t>
            </a:r>
            <a:r>
              <a:rPr lang="zh-CN" altLang="en-US" dirty="0" smtClean="0">
                <a:solidFill>
                  <a:srgbClr val="000000"/>
                </a:solidFill>
              </a:rPr>
              <a:t>：</a:t>
            </a:r>
            <a:r>
              <a:rPr lang="en-US" altLang="zh-CN" b="1" dirty="0" err="1" smtClean="0">
                <a:solidFill>
                  <a:srgbClr val="000000"/>
                </a:solidFill>
              </a:rPr>
              <a:t>xTaskNotify</a:t>
            </a:r>
            <a:r>
              <a:rPr lang="en-US" altLang="zh-CN" b="1" dirty="0" smtClean="0">
                <a:solidFill>
                  <a:srgbClr val="000000"/>
                </a:solidFill>
              </a:rPr>
              <a:t>()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</a:rPr>
              <a:t>接收消息：</a:t>
            </a:r>
            <a:r>
              <a:rPr lang="en-US" altLang="zh-CN" b="1" dirty="0" err="1" smtClean="0">
                <a:solidFill>
                  <a:srgbClr val="000000"/>
                </a:solidFill>
              </a:rPr>
              <a:t>xTaskNotifyWait</a:t>
            </a:r>
            <a:r>
              <a:rPr lang="en-US" altLang="zh-CN" b="1" dirty="0" smtClean="0">
                <a:solidFill>
                  <a:srgbClr val="000000"/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</a:rPr>
              <a:t>定义事件位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</a:rPr>
              <a:t>创建任务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</a:rPr>
              <a:t>实现任务主体逻辑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</TotalTime>
  <Pages>0</Pages>
  <Words>689</Words>
  <Characters>0</Characters>
  <Application>Microsoft Office PowerPoint</Application>
  <DocSecurity>0</DocSecurity>
  <PresentationFormat>全屏显示(4:3)</PresentationFormat>
  <Lines>0</Lines>
  <Paragraphs>103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189</cp:revision>
  <dcterms:created xsi:type="dcterms:W3CDTF">2014-09-22T09:17:55Z</dcterms:created>
  <dcterms:modified xsi:type="dcterms:W3CDTF">2019-04-03T08:34:58Z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