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8" r:id="rId3"/>
    <p:sldId id="273" r:id="rId4"/>
    <p:sldId id="329" r:id="rId5"/>
    <p:sldId id="330" r:id="rId6"/>
    <p:sldId id="331" r:id="rId7"/>
    <p:sldId id="321" r:id="rId8"/>
    <p:sldId id="322" r:id="rId9"/>
    <p:sldId id="323" r:id="rId10"/>
    <p:sldId id="324" r:id="rId11"/>
    <p:sldId id="325" r:id="rId12"/>
    <p:sldId id="326" r:id="rId13"/>
    <p:sldId id="314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FFA850"/>
    <a:srgbClr val="5B81CF"/>
    <a:srgbClr val="EAFBFF"/>
    <a:srgbClr val="76A4DC"/>
    <a:srgbClr val="FE978C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67746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842864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823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55530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6922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8771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973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973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3134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89872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8925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9148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内存管理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00"/>
                </a:solidFill>
              </a:rPr>
              <a:t>FreeRTOS</a:t>
            </a:r>
            <a:r>
              <a:rPr lang="en-US" altLang="zh-CN" sz="3200" b="1" dirty="0">
                <a:solidFill>
                  <a:srgbClr val="000000"/>
                </a:solidFill>
              </a:rPr>
              <a:t> </a:t>
            </a:r>
            <a:r>
              <a:rPr lang="zh-CN" altLang="zh-CN" sz="3200" b="1" dirty="0">
                <a:solidFill>
                  <a:srgbClr val="000000"/>
                </a:solidFill>
              </a:rPr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0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vPortDefineHeapRegions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E:\EmbedFire\FreeRTOS\FreeRTOS\BOOK\图片\11-1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13" y="1124744"/>
            <a:ext cx="6833616" cy="57332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268760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内存管理实验使用</a:t>
            </a:r>
            <a:r>
              <a:rPr lang="en-US" altLang="zh-CN" dirty="0"/>
              <a:t>heap_4.c</a:t>
            </a:r>
            <a:r>
              <a:rPr lang="zh-CN" altLang="zh-CN" dirty="0"/>
              <a:t>方案进行内存管理测试，创建了两个任务，分别是</a:t>
            </a:r>
            <a:r>
              <a:rPr lang="en-US" altLang="zh-CN" dirty="0"/>
              <a:t>LED</a:t>
            </a:r>
            <a:r>
              <a:rPr lang="zh-CN" altLang="zh-CN" dirty="0"/>
              <a:t>任务与内存管理测试任务，内存管理测试任务通过检测按键是否按下来申请内存或释放内存，当申请内存成功就像该内存写入一些数据，如当前系统的时间等信息，并且通过串口输出相关信息；</a:t>
            </a:r>
            <a:r>
              <a:rPr lang="en-US" altLang="zh-CN" dirty="0"/>
              <a:t>LED</a:t>
            </a:r>
            <a:r>
              <a:rPr lang="zh-CN" altLang="zh-CN" dirty="0"/>
              <a:t>任务是将</a:t>
            </a:r>
            <a:r>
              <a:rPr lang="en-US" altLang="zh-CN" dirty="0"/>
              <a:t>LED</a:t>
            </a:r>
            <a:r>
              <a:rPr lang="zh-CN" altLang="zh-CN" dirty="0"/>
              <a:t>翻转，表示系统处于运行状态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定义一个全局指针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创建两个任务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在任务中检测按键是否按下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进行申请内存与释放内存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1741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heap_4.c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1741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heap_4.c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heap_4.c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3746" y="1268760"/>
            <a:ext cx="82147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</a:rPr>
              <a:t>采用最佳匹配</a:t>
            </a:r>
            <a:r>
              <a:rPr lang="zh-CN" altLang="zh-CN" dirty="0" smtClean="0">
                <a:solidFill>
                  <a:srgbClr val="000000"/>
                </a:solidFill>
              </a:rPr>
              <a:t>算法</a:t>
            </a:r>
            <a:r>
              <a:rPr lang="zh-CN" altLang="en-US" dirty="0" smtClean="0">
                <a:solidFill>
                  <a:srgbClr val="000000"/>
                </a:solidFill>
              </a:rPr>
              <a:t>以及</a:t>
            </a:r>
            <a:r>
              <a:rPr lang="zh-CN" altLang="zh-CN" dirty="0">
                <a:solidFill>
                  <a:srgbClr val="000000"/>
                </a:solidFill>
              </a:rPr>
              <a:t>合并算法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zh-CN" dirty="0">
                <a:solidFill>
                  <a:srgbClr val="000000"/>
                </a:solidFill>
              </a:rPr>
              <a:t>空闲</a:t>
            </a:r>
            <a:r>
              <a:rPr lang="zh-CN" altLang="zh-CN" dirty="0" smtClean="0">
                <a:solidFill>
                  <a:srgbClr val="000000"/>
                </a:solidFill>
              </a:rPr>
              <a:t>内存块是</a:t>
            </a:r>
            <a:r>
              <a:rPr lang="zh-CN" altLang="zh-CN" dirty="0">
                <a:solidFill>
                  <a:srgbClr val="000000"/>
                </a:solidFill>
              </a:rPr>
              <a:t>以单链表的形式连接起来</a:t>
            </a:r>
            <a:r>
              <a:rPr lang="zh-CN" altLang="zh-CN" dirty="0" smtClean="0">
                <a:solidFill>
                  <a:srgbClr val="000000"/>
                </a:solidFill>
              </a:rPr>
              <a:t>的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特点：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dirty="0">
                <a:solidFill>
                  <a:srgbClr val="000000"/>
                </a:solidFill>
              </a:rPr>
              <a:t>可用于重复删除任务、队列、信号量、互斥量等的</a:t>
            </a:r>
            <a:r>
              <a:rPr lang="zh-CN" altLang="zh-CN" dirty="0" smtClean="0">
                <a:solidFill>
                  <a:srgbClr val="000000"/>
                </a:solidFill>
              </a:rPr>
              <a:t>应用程序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dirty="0">
                <a:solidFill>
                  <a:srgbClr val="000000"/>
                </a:solidFill>
              </a:rPr>
              <a:t>可用于分配和释放随机字节内存的</a:t>
            </a:r>
            <a:r>
              <a:rPr lang="zh-CN" altLang="zh-CN" dirty="0" smtClean="0">
                <a:solidFill>
                  <a:srgbClr val="000000"/>
                </a:solidFill>
              </a:rPr>
              <a:t>应用程序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err="1">
                <a:solidFill>
                  <a:srgbClr val="000000"/>
                </a:solidFill>
              </a:rPr>
              <a:t>xFreeBytesRemaining</a:t>
            </a:r>
            <a:r>
              <a:rPr lang="zh-CN" altLang="zh-CN" dirty="0">
                <a:solidFill>
                  <a:srgbClr val="000000"/>
                </a:solidFill>
              </a:rPr>
              <a:t>：表示当前系统中未分配的内存堆大小。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 err="1">
                <a:solidFill>
                  <a:srgbClr val="000000"/>
                </a:solidFill>
              </a:rPr>
              <a:t>xMinimumEverFreeBytesRemaining</a:t>
            </a:r>
            <a:r>
              <a:rPr lang="zh-CN" altLang="zh-CN" dirty="0">
                <a:solidFill>
                  <a:srgbClr val="000000"/>
                </a:solidFill>
              </a:rPr>
              <a:t>：表示未分配内存堆空间历史最小的内存值。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heap_4.c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E:\EmbedFire\FreeRTOS\FreeRTOS\BOOK\图片\11-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63" y="2132856"/>
            <a:ext cx="5307348" cy="46085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39552" y="137992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</a:rPr>
              <a:t>prvHeapInit</a:t>
            </a:r>
            <a:r>
              <a:rPr lang="en-US" altLang="zh-CN" dirty="0" smtClean="0">
                <a:solidFill>
                  <a:srgbClr val="000000"/>
                </a:solidFill>
              </a:rPr>
              <a:t>()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9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heap_4.c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E:\EmbedFire\FreeRTOS\FreeRTOS\BOOK\图片\11-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781" y="2636912"/>
            <a:ext cx="5832648" cy="3717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849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vPortMalloc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E:\EmbedFire\FreeRTOS\FreeRTOS\BOOK\图片\11-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57" y="1044579"/>
            <a:ext cx="6552728" cy="58134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54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vPortFree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E:\EmbedFire\FreeRTOS\FreeRTOS\BOOK\图片\11-1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9" y="1044578"/>
            <a:ext cx="5902911" cy="58134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vPortFree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E:\EmbedFire\FreeRTOS\FreeRTOS\BOOK\图片\11-1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12" y="1044577"/>
            <a:ext cx="6192688" cy="58134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heap_5.c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2234" y="1340768"/>
            <a:ext cx="80322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允许内存堆跨越多个非连续的内存</a:t>
            </a:r>
            <a:r>
              <a:rPr lang="zh-CN" altLang="zh-CN" dirty="0" smtClean="0"/>
              <a:t>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调用</a:t>
            </a:r>
            <a:r>
              <a:rPr lang="en-US" altLang="zh-CN" dirty="0" err="1"/>
              <a:t>vPortDefineHeapRegions</a:t>
            </a:r>
            <a:r>
              <a:rPr lang="en-US" altLang="zh-CN" dirty="0"/>
              <a:t>()</a:t>
            </a:r>
            <a:r>
              <a:rPr lang="zh-CN" altLang="zh-CN" dirty="0"/>
              <a:t>函数来实现系统管理的内存</a:t>
            </a:r>
            <a:r>
              <a:rPr lang="zh-CN" altLang="zh-CN" dirty="0" smtClean="0"/>
              <a:t>初始化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HeapRegion_t</a:t>
            </a:r>
            <a:r>
              <a:rPr lang="zh-CN" altLang="zh-CN" dirty="0" smtClean="0"/>
              <a:t>结构体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调用</a:t>
            </a:r>
            <a:r>
              <a:rPr lang="en-US" altLang="zh-CN" dirty="0" err="1"/>
              <a:t>vPortDefineHeapRegions</a:t>
            </a:r>
            <a:r>
              <a:rPr lang="en-US" altLang="zh-CN" dirty="0"/>
              <a:t>()</a:t>
            </a:r>
            <a:r>
              <a:rPr lang="zh-CN" altLang="zh-CN" dirty="0"/>
              <a:t>函数</a:t>
            </a:r>
            <a:r>
              <a:rPr lang="zh-CN" altLang="zh-CN" dirty="0" smtClean="0"/>
              <a:t>初始化内存堆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1" y="3545625"/>
            <a:ext cx="9100790" cy="3314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</TotalTime>
  <Pages>0</Pages>
  <Words>287</Words>
  <Characters>0</Characters>
  <Application>Microsoft Office PowerPoint</Application>
  <DocSecurity>0</DocSecurity>
  <PresentationFormat>全屏显示(4:3)</PresentationFormat>
  <Lines>0</Lines>
  <Paragraphs>58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179</cp:revision>
  <dcterms:created xsi:type="dcterms:W3CDTF">2014-09-22T09:17:55Z</dcterms:created>
  <dcterms:modified xsi:type="dcterms:W3CDTF">2019-04-04T02:46:22Z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