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  <p:sldId id="273" r:id="rId3"/>
    <p:sldId id="286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14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48C51"/>
    <a:srgbClr val="FFA850"/>
    <a:srgbClr val="5B81CF"/>
    <a:srgbClr val="EAFBFF"/>
    <a:srgbClr val="76A4DC"/>
    <a:srgbClr val="FE978C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39595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5032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426108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57036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4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1559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1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509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8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7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7" y="2505078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53695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57546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68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5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5281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5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408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3"/>
            <a:ext cx="742950" cy="742951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72" y="2206629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4"/>
            <a:ext cx="1225550" cy="1225552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92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84" y="1847855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9"/>
            <a:ext cx="5302250" cy="2066927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  <a:r>
                <a:rPr lang="zh-CN" altLang="en-US" sz="3200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利用率统计</a:t>
              </a:r>
              <a:endPara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92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38842" y="2384428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299373" y="260355"/>
            <a:ext cx="758958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/>
              <a:t>FreeRTOS</a:t>
            </a:r>
            <a:r>
              <a:rPr lang="en-US" altLang="zh-CN" sz="3200" b="1" dirty="0"/>
              <a:t> </a:t>
            </a:r>
            <a:r>
              <a:rPr lang="zh-CN" altLang="zh-CN" sz="3200" b="1" dirty="0"/>
              <a:t>内核实现与应用开发实战指南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6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22" y="5227093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53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扫描进入</a:t>
            </a:r>
            <a:r>
              <a:rPr lang="zh-CN" altLang="en-US" sz="1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淘宝店铺</a:t>
            </a:r>
            <a:endParaRPr lang="zh-CN" altLang="zh-CN" sz="1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594" y="4544002"/>
            <a:ext cx="1125537" cy="1125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013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xxxxxx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02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7"/>
            <a:ext cx="742950" cy="742951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72" y="2010844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5"/>
            <a:ext cx="1225550" cy="1225552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9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84" y="1652070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83"/>
            <a:ext cx="5302250" cy="2066927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9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97" y="2188645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1334" y="260355"/>
            <a:ext cx="799205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/>
              <a:t>FreeRTOS</a:t>
            </a:r>
            <a:r>
              <a:rPr lang="en-US" altLang="zh-CN" sz="3200" b="1" dirty="0"/>
              <a:t> </a:t>
            </a:r>
            <a:r>
              <a:rPr lang="zh-CN" altLang="zh-CN" sz="3200" b="1" dirty="0"/>
              <a:t>内核实现与应用开发实战指南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90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7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53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65" y="4448737"/>
            <a:ext cx="1127125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979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对角圆角矩形 26"/>
          <p:cNvSpPr/>
          <p:nvPr/>
        </p:nvSpPr>
        <p:spPr bwMode="auto">
          <a:xfrm>
            <a:off x="2067605" y="1381442"/>
            <a:ext cx="785818" cy="785819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03584" y="2238378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524000"/>
            <a:ext cx="38138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CPU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利用率的基本概念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67605" y="2420891"/>
            <a:ext cx="785818" cy="785819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36917" y="4244979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92475" y="2665415"/>
            <a:ext cx="41729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CPU</a:t>
            </a: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利用率统计及其作用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3461079"/>
            <a:ext cx="785818" cy="785819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19459" y="3306768"/>
            <a:ext cx="4143375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257869" y="5445224"/>
            <a:ext cx="669674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参考资料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:《</a:t>
            </a:r>
            <a:r>
              <a:rPr lang="en-US" altLang="zh-CN" sz="2000" b="1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FreeRTOS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内核实现与应用开发实战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指南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》</a:t>
            </a:r>
          </a:p>
        </p:txBody>
      </p:sp>
      <p:sp>
        <p:nvSpPr>
          <p:cNvPr id="1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14" name="矩形 13"/>
          <p:cNvSpPr/>
          <p:nvPr/>
        </p:nvSpPr>
        <p:spPr>
          <a:xfrm>
            <a:off x="3292474" y="3573016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实验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利用率的基本概念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8" y="1412776"/>
            <a:ext cx="7920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CPU</a:t>
            </a:r>
            <a:r>
              <a:rPr lang="zh-CN" altLang="zh-CN" dirty="0"/>
              <a:t>使用率其实就是系统运行的程序占用的</a:t>
            </a:r>
            <a:r>
              <a:rPr lang="en-US" altLang="zh-CN" dirty="0"/>
              <a:t>CPU</a:t>
            </a:r>
            <a:r>
              <a:rPr lang="zh-CN" altLang="zh-CN" dirty="0"/>
              <a:t>资源，表示机器在某段时间程序运行的</a:t>
            </a:r>
            <a:r>
              <a:rPr lang="zh-CN" altLang="zh-CN" dirty="0" smtClean="0"/>
              <a:t>情况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利用率的作用及统计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5576" y="1484784"/>
            <a:ext cx="77768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一个系统设计的好坏，可以使用</a:t>
            </a:r>
            <a:r>
              <a:rPr lang="en-US" altLang="zh-CN" dirty="0"/>
              <a:t>CPU</a:t>
            </a:r>
            <a:r>
              <a:rPr lang="zh-CN" altLang="zh-CN" dirty="0"/>
              <a:t>使用率来衡量，一个好的系统必然是能完美响应急需的处理，并且系统的资源</a:t>
            </a:r>
            <a:r>
              <a:rPr lang="zh-CN" altLang="zh-CN" dirty="0" smtClean="0"/>
              <a:t>不会浪费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543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利用率统计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1340768"/>
            <a:ext cx="813690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FreeRTOS</a:t>
            </a:r>
            <a:r>
              <a:rPr lang="zh-CN" altLang="zh-CN" dirty="0" smtClean="0"/>
              <a:t>给</a:t>
            </a:r>
            <a:r>
              <a:rPr lang="zh-CN" altLang="zh-CN" dirty="0"/>
              <a:t>我们提供测量各个任务占用</a:t>
            </a:r>
            <a:r>
              <a:rPr lang="en-US" altLang="zh-CN" dirty="0"/>
              <a:t>CPU</a:t>
            </a:r>
            <a:r>
              <a:rPr lang="zh-CN" altLang="zh-CN" dirty="0"/>
              <a:t>时间的函数</a:t>
            </a:r>
            <a:r>
              <a:rPr lang="zh-CN" altLang="zh-CN" dirty="0" smtClean="0"/>
              <a:t>接口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/>
              <a:t>消耗一个高精度的</a:t>
            </a:r>
            <a:r>
              <a:rPr lang="zh-CN" altLang="zh-CN" dirty="0" smtClean="0"/>
              <a:t>定时器</a:t>
            </a:r>
            <a:r>
              <a:rPr lang="zh-CN" altLang="en-US" dirty="0" smtClean="0"/>
              <a:t>，</a:t>
            </a:r>
            <a:r>
              <a:rPr lang="zh-CN" altLang="zh-CN" dirty="0" smtClean="0"/>
              <a:t>精度</a:t>
            </a:r>
            <a:r>
              <a:rPr lang="zh-CN" altLang="zh-CN" dirty="0"/>
              <a:t>是系统时钟节拍的</a:t>
            </a:r>
            <a:r>
              <a:rPr lang="en-US" altLang="zh-CN" dirty="0"/>
              <a:t>10-20</a:t>
            </a:r>
            <a:r>
              <a:rPr lang="zh-CN" altLang="zh-CN" dirty="0" smtClean="0"/>
              <a:t>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宏定义配置：</a:t>
            </a:r>
            <a:endParaRPr lang="en-US" altLang="zh-CN" dirty="0"/>
          </a:p>
          <a:p>
            <a:r>
              <a:rPr lang="en-US" altLang="zh-CN" b="1" dirty="0" err="1"/>
              <a:t>configGENERATE_RUN_TIME_STATS</a:t>
            </a:r>
            <a:endParaRPr lang="en-US" altLang="zh-CN" dirty="0" smtClean="0"/>
          </a:p>
          <a:p>
            <a:r>
              <a:rPr lang="en-US" altLang="zh-CN" b="1" dirty="0" err="1" smtClean="0"/>
              <a:t>configUSE_TRACE_FACILITY</a:t>
            </a:r>
            <a:endParaRPr lang="en-US" altLang="zh-CN" b="1" dirty="0" smtClean="0"/>
          </a:p>
          <a:p>
            <a:endParaRPr lang="en-US" altLang="zh-CN" dirty="0"/>
          </a:p>
          <a:p>
            <a:r>
              <a:rPr lang="zh-CN" altLang="zh-CN" dirty="0" smtClean="0"/>
              <a:t>会</a:t>
            </a:r>
            <a:r>
              <a:rPr lang="zh-CN" altLang="zh-CN" dirty="0"/>
              <a:t>编译下面</a:t>
            </a:r>
            <a:r>
              <a:rPr lang="en-US" altLang="zh-CN" dirty="0"/>
              <a:t>3</a:t>
            </a:r>
            <a:r>
              <a:rPr lang="zh-CN" altLang="zh-CN" dirty="0"/>
              <a:t>个函数</a:t>
            </a:r>
          </a:p>
          <a:p>
            <a:r>
              <a:rPr lang="en-US" altLang="zh-CN" dirty="0" err="1" smtClean="0"/>
              <a:t>vTaskList</a:t>
            </a:r>
            <a:r>
              <a:rPr lang="en-US" altLang="zh-CN" dirty="0" smtClean="0"/>
              <a:t>()</a:t>
            </a:r>
            <a:endParaRPr lang="zh-CN" altLang="zh-CN" dirty="0"/>
          </a:p>
          <a:p>
            <a:r>
              <a:rPr lang="en-US" altLang="zh-CN" dirty="0" err="1" smtClean="0"/>
              <a:t>vTaskGetRunTimeStats</a:t>
            </a:r>
            <a:r>
              <a:rPr lang="en-US" altLang="zh-CN" dirty="0" smtClean="0"/>
              <a:t>() -&gt; </a:t>
            </a:r>
            <a:r>
              <a:rPr lang="en-US" altLang="zh-CN" dirty="0" err="1"/>
              <a:t>prvWriteNameToBuffer</a:t>
            </a:r>
            <a:r>
              <a:rPr lang="en-US" altLang="zh-CN" dirty="0"/>
              <a:t>()</a:t>
            </a:r>
            <a:endParaRPr lang="zh-CN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2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实验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1340767"/>
            <a:ext cx="813690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CPU</a:t>
            </a:r>
            <a:r>
              <a:rPr lang="zh-CN" altLang="zh-CN" dirty="0"/>
              <a:t>利用率实验是是在</a:t>
            </a:r>
            <a:r>
              <a:rPr lang="en-US" altLang="zh-CN" dirty="0" err="1"/>
              <a:t>FreeRTOS</a:t>
            </a:r>
            <a:r>
              <a:rPr lang="zh-CN" altLang="zh-CN" dirty="0"/>
              <a:t>中创建了三个任务，其中两个任务是普通任务，另一个任务用于获取</a:t>
            </a:r>
            <a:r>
              <a:rPr lang="en-US" altLang="zh-CN" dirty="0"/>
              <a:t>CPU</a:t>
            </a:r>
            <a:r>
              <a:rPr lang="zh-CN" altLang="zh-CN" dirty="0"/>
              <a:t>利用率与任务相关信息并通过串口打印出来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步骤：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打开宏定义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实现一个高精度定时器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在定时器中断中计数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创建任务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获取任务信息与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利用率</a:t>
            </a:r>
            <a:r>
              <a:rPr lang="en-US" altLang="zh-CN" dirty="0" smtClean="0"/>
              <a:t>——</a:t>
            </a:r>
            <a:r>
              <a:rPr lang="en-US" altLang="zh-CN" b="1" dirty="0" err="1" smtClean="0"/>
              <a:t>vTaskList</a:t>
            </a:r>
            <a:r>
              <a:rPr lang="en-US" altLang="zh-CN" b="1" dirty="0" smtClean="0"/>
              <a:t>()</a:t>
            </a:r>
            <a:r>
              <a:rPr lang="zh-CN" altLang="en-US" b="1" dirty="0" smtClean="0"/>
              <a:t>、</a:t>
            </a:r>
            <a:r>
              <a:rPr lang="en-US" altLang="zh-CN" b="1" dirty="0" err="1" smtClean="0"/>
              <a:t>vTaskGetRunTimeStats</a:t>
            </a:r>
            <a:r>
              <a:rPr lang="en-US" altLang="zh-CN" b="1" dirty="0" smtClean="0"/>
              <a:t>()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502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xxxxxx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02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xxxxxx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02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xxxxxx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02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1344</TotalTime>
  <Pages>0</Pages>
  <Words>264</Words>
  <Characters>0</Characters>
  <Application>Microsoft Office PowerPoint</Application>
  <DocSecurity>0</DocSecurity>
  <PresentationFormat>全屏显示(4:3)</PresentationFormat>
  <Lines>0</Lines>
  <Paragraphs>49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XiaZaiMa.COM</cp:lastModifiedBy>
  <cp:revision>177</cp:revision>
  <dcterms:created xsi:type="dcterms:W3CDTF">2014-09-22T09:17:55Z</dcterms:created>
  <dcterms:modified xsi:type="dcterms:W3CDTF">2019-04-04T08:32:59Z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