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15" r:id="rId5"/>
    <p:sldId id="316" r:id="rId6"/>
    <p:sldId id="317" r:id="rId7"/>
    <p:sldId id="318" r:id="rId8"/>
    <p:sldId id="319" r:id="rId9"/>
    <p:sldId id="29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1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与列表项讲解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节点初始化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832" y="1844824"/>
            <a:ext cx="723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链表节点初始化函数在</a:t>
            </a:r>
            <a:r>
              <a:rPr lang="en-US" altLang="zh-CN" dirty="0" err="1">
                <a:solidFill>
                  <a:srgbClr val="000000"/>
                </a:solidFill>
              </a:rPr>
              <a:t>list.c</a:t>
            </a:r>
            <a:r>
              <a:rPr lang="zh-CN" altLang="en-US" dirty="0">
                <a:solidFill>
                  <a:srgbClr val="000000"/>
                </a:solidFill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</a:rPr>
              <a:t>实现。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52688" y="2852936"/>
            <a:ext cx="3024336" cy="186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7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链表根节点数据结构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833" y="1844824"/>
            <a:ext cx="458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链表根节点的数据结构在</a:t>
            </a:r>
            <a:r>
              <a:rPr lang="en-US" altLang="zh-CN" dirty="0" err="1"/>
              <a:t>list.h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2879182" cy="2015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532789" y="4499828"/>
            <a:ext cx="4608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链表根节点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初始化</a:t>
            </a:r>
            <a:r>
              <a:rPr lang="zh-CN" altLang="zh-CN" dirty="0" smtClean="0"/>
              <a:t>在</a:t>
            </a:r>
            <a:r>
              <a:rPr lang="en-US" altLang="zh-CN" dirty="0" err="1" smtClean="0"/>
              <a:t>list.c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实现：</a:t>
            </a:r>
            <a:endParaRPr lang="en-US" altLang="zh-CN" dirty="0" smtClean="0"/>
          </a:p>
          <a:p>
            <a:r>
              <a:rPr lang="en-US" altLang="zh-CN" dirty="0" err="1" smtClean="0"/>
              <a:t>vListInitialise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140918" y="4527704"/>
            <a:ext cx="2814320" cy="1972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7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节点插入到链表的尾部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833" y="1844824"/>
            <a:ext cx="450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将节点插入到链表的</a:t>
            </a:r>
            <a:r>
              <a:rPr lang="zh-CN" altLang="en-US" dirty="0" smtClean="0">
                <a:solidFill>
                  <a:srgbClr val="000000"/>
                </a:solidFill>
              </a:rPr>
              <a:t>尾部</a:t>
            </a:r>
            <a:r>
              <a:rPr lang="zh-CN" altLang="zh-CN" dirty="0" smtClean="0">
                <a:solidFill>
                  <a:srgbClr val="000000"/>
                </a:solidFill>
              </a:rPr>
              <a:t>在</a:t>
            </a:r>
            <a:r>
              <a:rPr lang="en-US" altLang="zh-CN" dirty="0" err="1" smtClean="0">
                <a:solidFill>
                  <a:srgbClr val="000000"/>
                </a:solidFill>
              </a:rPr>
              <a:t>list.c</a:t>
            </a:r>
            <a:r>
              <a:rPr lang="zh-CN" altLang="zh-CN" dirty="0" smtClean="0">
                <a:solidFill>
                  <a:srgbClr val="000000"/>
                </a:solidFill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</a:rPr>
              <a:t>实现，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 err="1" smtClean="0"/>
              <a:t>vListInsertEnd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2684930"/>
            <a:ext cx="5667905" cy="3474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7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节点按照升序排列插入到链表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将节点按照升序排列插入到</a:t>
            </a:r>
            <a:r>
              <a:rPr lang="zh-CN" altLang="zh-CN" dirty="0" smtClean="0"/>
              <a:t>链表在</a:t>
            </a:r>
            <a:r>
              <a:rPr lang="en-US" altLang="zh-CN" dirty="0" err="1"/>
              <a:t>list.c</a:t>
            </a:r>
            <a:r>
              <a:rPr lang="zh-CN" altLang="zh-CN" dirty="0"/>
              <a:t>中</a:t>
            </a:r>
            <a:r>
              <a:rPr lang="zh-CN" altLang="en-US" dirty="0" smtClean="0"/>
              <a:t>实现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函数：</a:t>
            </a:r>
            <a:r>
              <a:rPr lang="en-US" altLang="zh-CN" dirty="0" err="1" smtClean="0"/>
              <a:t>vListInsert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24283" y="2776277"/>
            <a:ext cx="8881146" cy="338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7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节点从链表删除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将</a:t>
            </a:r>
            <a:r>
              <a:rPr lang="zh-CN" altLang="en-US" dirty="0">
                <a:solidFill>
                  <a:srgbClr val="000000"/>
                </a:solidFill>
              </a:rPr>
              <a:t>节点从链表删除</a:t>
            </a:r>
            <a:r>
              <a:rPr lang="zh-CN" altLang="zh-CN" dirty="0" smtClean="0">
                <a:solidFill>
                  <a:srgbClr val="000000"/>
                </a:solidFill>
              </a:rPr>
              <a:t>在</a:t>
            </a:r>
            <a:r>
              <a:rPr lang="en-US" altLang="zh-CN" dirty="0" err="1" smtClean="0">
                <a:solidFill>
                  <a:srgbClr val="000000"/>
                </a:solidFill>
              </a:rPr>
              <a:t>list.c</a:t>
            </a:r>
            <a:r>
              <a:rPr lang="zh-CN" altLang="zh-CN" dirty="0" smtClean="0">
                <a:solidFill>
                  <a:srgbClr val="000000"/>
                </a:solidFill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</a:rPr>
              <a:t>实现，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函数：</a:t>
            </a:r>
            <a:r>
              <a:rPr lang="en-US" altLang="zh-CN" dirty="0" err="1" smtClean="0"/>
              <a:t>uxListRemove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244" y="3068960"/>
            <a:ext cx="8818243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6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节点插入实验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我</a:t>
            </a:r>
            <a:r>
              <a:rPr lang="zh-CN" altLang="zh-CN" dirty="0" smtClean="0"/>
              <a:t>们</a:t>
            </a:r>
            <a:r>
              <a:rPr lang="zh-CN" altLang="zh-CN" dirty="0"/>
              <a:t>新建一个根</a:t>
            </a:r>
            <a:r>
              <a:rPr lang="zh-CN" altLang="zh-CN" dirty="0" smtClean="0"/>
              <a:t>节点和</a:t>
            </a:r>
            <a:r>
              <a:rPr lang="zh-CN" altLang="zh-CN" dirty="0"/>
              <a:t>三个普通节点</a:t>
            </a:r>
            <a:r>
              <a:rPr lang="zh-CN" altLang="zh-CN" dirty="0" smtClean="0"/>
              <a:t>，然后</a:t>
            </a:r>
            <a:r>
              <a:rPr lang="zh-CN" altLang="zh-CN" dirty="0"/>
              <a:t>将这三个普通节点按照节点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排序</a:t>
            </a:r>
            <a:r>
              <a:rPr lang="zh-CN" altLang="zh-CN" dirty="0"/>
              <a:t>辅助值做升序排列插入到链表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理论情况如下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4376" y="3429000"/>
            <a:ext cx="8640960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6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2888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仿真情况</a:t>
            </a:r>
            <a:r>
              <a:rPr lang="zh-CN" altLang="en-US" dirty="0" smtClean="0">
                <a:solidFill>
                  <a:srgbClr val="000000"/>
                </a:solidFill>
              </a:rPr>
              <a:t>如下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2388" y="1528532"/>
            <a:ext cx="8424936" cy="5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语言链表简介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中链表的实现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249858" y="2131354"/>
            <a:ext cx="8136904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dirty="0" smtClean="0"/>
              <a:t>链表</a:t>
            </a:r>
            <a:r>
              <a:rPr lang="zh-CN" altLang="zh-CN" dirty="0"/>
              <a:t>作为</a:t>
            </a:r>
            <a:r>
              <a:rPr lang="en-US" altLang="zh-CN" dirty="0"/>
              <a:t>C</a:t>
            </a:r>
            <a:r>
              <a:rPr lang="zh-CN" altLang="zh-CN" dirty="0"/>
              <a:t>语言中一种基础的数据结构</a:t>
            </a:r>
            <a:r>
              <a:rPr lang="zh-CN" altLang="zh-CN" dirty="0" smtClean="0"/>
              <a:t>，在</a:t>
            </a:r>
            <a:r>
              <a:rPr lang="zh-CN" altLang="zh-CN" dirty="0"/>
              <a:t>操作系统里面使用的非常</a:t>
            </a:r>
            <a:r>
              <a:rPr lang="zh-CN" altLang="zh-CN" dirty="0" smtClean="0"/>
              <a:t>多。</a:t>
            </a:r>
            <a:endParaRPr lang="en-US" altLang="zh-CN" dirty="0" smtClean="0"/>
          </a:p>
        </p:txBody>
      </p:sp>
      <p:pic>
        <p:nvPicPr>
          <p:cNvPr id="5" name="图片 4" descr="See the source 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26" y="4077072"/>
            <a:ext cx="1775460" cy="1775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圆角矩形标注 2"/>
          <p:cNvSpPr/>
          <p:nvPr/>
        </p:nvSpPr>
        <p:spPr>
          <a:xfrm>
            <a:off x="899592" y="3212976"/>
            <a:ext cx="2016224" cy="828092"/>
          </a:xfrm>
          <a:prstGeom prst="wedgeRoundRectCallout">
            <a:avLst>
              <a:gd name="adj1" fmla="val 87265"/>
              <a:gd name="adj2" fmla="val 15291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晾衣架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最形象描述链表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431540" y="1412776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00"/>
                </a:solidFill>
              </a:rPr>
              <a:t>单链表：</a:t>
            </a:r>
            <a:r>
              <a:rPr lang="zh-CN" altLang="zh-CN" dirty="0"/>
              <a:t>节点本身必须包含一个节点指针，用于指向后一个节点，除了这个节点指针是必须有的之外，节点本身还可以携带一些私有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64456" y="2636912"/>
            <a:ext cx="7200800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94" y="4365103"/>
            <a:ext cx="531908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73466" y="4455206"/>
            <a:ext cx="6624736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53" y="1700808"/>
            <a:ext cx="535036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020" y="4086200"/>
            <a:ext cx="6399672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11560" y="242088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通常一条链表我们会人为地规定一个根</a:t>
            </a:r>
            <a:r>
              <a:rPr lang="zh-CN" altLang="zh-CN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4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578294" y="2051556"/>
            <a:ext cx="642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双向链表</a:t>
            </a:r>
            <a:r>
              <a:rPr lang="zh-CN" altLang="en-US" dirty="0" smtClean="0"/>
              <a:t>：</a:t>
            </a:r>
            <a:r>
              <a:rPr lang="zh-CN" altLang="zh-CN" dirty="0"/>
              <a:t>节点中有两个节点指针，分别指向前后两个</a:t>
            </a:r>
            <a:r>
              <a:rPr lang="zh-CN" altLang="zh-CN" dirty="0" smtClean="0"/>
              <a:t>节点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0500" y="3430852"/>
            <a:ext cx="6408712" cy="1222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6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语言链表简介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578294" y="20515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与数组对比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2468" y="3212976"/>
            <a:ext cx="6984776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3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中链表的实现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95536" y="1268760"/>
            <a:ext cx="4680520" cy="458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链表节点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832" y="1844824"/>
            <a:ext cx="723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中与链表相关的操作均在</a:t>
            </a:r>
            <a:r>
              <a:rPr lang="en-US" altLang="zh-CN" dirty="0" err="1"/>
              <a:t>list.h</a:t>
            </a:r>
            <a:r>
              <a:rPr lang="zh-CN" altLang="zh-CN" dirty="0"/>
              <a:t>和</a:t>
            </a:r>
            <a:r>
              <a:rPr lang="en-US" altLang="zh-CN" dirty="0" err="1"/>
              <a:t>list.c</a:t>
            </a:r>
            <a:r>
              <a:rPr lang="zh-CN" altLang="zh-CN" dirty="0"/>
              <a:t>这两个文件中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1" y="2420888"/>
            <a:ext cx="8252060" cy="20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Pages>0</Pages>
  <Words>398</Words>
  <Characters>0</Characters>
  <Application>Microsoft Office PowerPoint</Application>
  <DocSecurity>0</DocSecurity>
  <PresentationFormat>全屏显示(4:3)</PresentationFormat>
  <Lines>0</Lines>
  <Paragraphs>63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182</cp:revision>
  <dcterms:created xsi:type="dcterms:W3CDTF">2014-09-22T09:17:55Z</dcterms:created>
  <dcterms:modified xsi:type="dcterms:W3CDTF">2019-03-27T09:27:50Z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