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298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1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81CF"/>
    <a:srgbClr val="FFA850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任务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的定义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实现创建任务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316835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</a:rPr>
              <a:t>pxPortInitialiseStack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9168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初始化任务栈。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2358172"/>
            <a:ext cx="8784975" cy="4383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8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实现就绪列表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208823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就绪列表</a:t>
            </a:r>
          </a:p>
        </p:txBody>
      </p:sp>
      <p:sp>
        <p:nvSpPr>
          <p:cNvPr id="2" name="矩形 1"/>
          <p:cNvSpPr/>
          <p:nvPr/>
        </p:nvSpPr>
        <p:spPr>
          <a:xfrm>
            <a:off x="533575" y="23488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就绪列表实际上就是一个</a:t>
            </a:r>
            <a:r>
              <a:rPr lang="en-US" altLang="zh-CN" dirty="0" err="1"/>
              <a:t>List_t</a:t>
            </a:r>
            <a:r>
              <a:rPr lang="zh-CN" altLang="zh-CN" dirty="0"/>
              <a:t>类型的数组，数组的大小由决定最大任务优先级的宏</a:t>
            </a:r>
            <a:r>
              <a:rPr lang="en-US" altLang="zh-CN" dirty="0" err="1"/>
              <a:t>configMAX_PRIORITIES</a:t>
            </a:r>
            <a:r>
              <a:rPr lang="zh-CN" altLang="zh-CN" dirty="0"/>
              <a:t>决定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目前我们将</a:t>
            </a:r>
            <a:r>
              <a:rPr lang="en-US" altLang="zh-CN" dirty="0" err="1" smtClean="0"/>
              <a:t>configMAX_PRIORITIES</a:t>
            </a:r>
            <a:r>
              <a:rPr lang="zh-CN" altLang="zh-CN" dirty="0"/>
              <a:t>在</a:t>
            </a:r>
            <a:r>
              <a:rPr lang="en-US" altLang="zh-CN" dirty="0" err="1"/>
              <a:t>FreeRTOSConfig.h</a:t>
            </a:r>
            <a:r>
              <a:rPr lang="zh-CN" altLang="zh-CN" dirty="0"/>
              <a:t>中默认定义为</a:t>
            </a:r>
            <a:r>
              <a:rPr lang="en-US" altLang="zh-CN" dirty="0"/>
              <a:t>5</a:t>
            </a:r>
            <a:r>
              <a:rPr lang="zh-CN" altLang="zh-CN" dirty="0"/>
              <a:t>，最大支持</a:t>
            </a:r>
            <a:r>
              <a:rPr lang="en-US" altLang="zh-CN" dirty="0"/>
              <a:t>256</a:t>
            </a:r>
            <a:r>
              <a:rPr lang="zh-CN" altLang="zh-CN" dirty="0"/>
              <a:t>个优先级。数组的下标对应了任务的优先级，同一优先级的任务统一插入到就绪列表的同一条链表中。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7591" y="407707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List_t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pxReadyTasksLists</a:t>
            </a:r>
            <a:r>
              <a:rPr lang="en-US" altLang="zh-CN" dirty="0"/>
              <a:t>[ </a:t>
            </a:r>
            <a:r>
              <a:rPr lang="en-US" altLang="zh-CN" dirty="0" err="1"/>
              <a:t>configMAX_PRIORITIES</a:t>
            </a:r>
            <a:r>
              <a:rPr lang="en-US" altLang="zh-CN" dirty="0"/>
              <a:t> 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实现就绪列表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208823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就绪列表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1044579"/>
            <a:ext cx="6192688" cy="5813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实现就绪列表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2376264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就绪列表初始化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249289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就绪列表</a:t>
            </a:r>
            <a:r>
              <a:rPr lang="zh-CN" altLang="zh-CN" dirty="0" smtClean="0"/>
              <a:t>初始化函数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prvInitialiseTaskLists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1058129"/>
            <a:ext cx="3960440" cy="5815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2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实现就绪列表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3240360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任务插入到就绪列表</a:t>
            </a:r>
          </a:p>
        </p:txBody>
      </p:sp>
      <p:sp>
        <p:nvSpPr>
          <p:cNvPr id="2" name="矩形 1"/>
          <p:cNvSpPr/>
          <p:nvPr/>
        </p:nvSpPr>
        <p:spPr>
          <a:xfrm>
            <a:off x="367990" y="2420888"/>
            <a:ext cx="3240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任务控制块</a:t>
            </a:r>
            <a:r>
              <a:rPr lang="zh-CN" altLang="zh-CN" dirty="0"/>
              <a:t>里面有一个</a:t>
            </a:r>
            <a:r>
              <a:rPr lang="en-US" altLang="zh-CN" dirty="0" err="1"/>
              <a:t>xStateListItem</a:t>
            </a:r>
            <a:r>
              <a:rPr lang="zh-CN" altLang="zh-CN" dirty="0"/>
              <a:t>成员，数据类型为</a:t>
            </a:r>
            <a:r>
              <a:rPr lang="en-US" altLang="zh-CN" dirty="0" err="1"/>
              <a:t>ListItem_t</a:t>
            </a:r>
            <a:r>
              <a:rPr lang="zh-CN" altLang="zh-CN" dirty="0"/>
              <a:t>，我们将任务插入到就绪列表里面，就是通过将任务控制块的</a:t>
            </a:r>
            <a:r>
              <a:rPr lang="en-US" altLang="zh-CN" dirty="0" err="1"/>
              <a:t>xStateListItem</a:t>
            </a:r>
            <a:r>
              <a:rPr lang="zh-CN" altLang="zh-CN" dirty="0"/>
              <a:t>这个节点插入到就绪列表中来实现的。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912" y="1340768"/>
            <a:ext cx="5338466" cy="5040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2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65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学习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的初步目标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任务相关知识的介绍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实现创建任务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en-US" altLang="zh-CN" sz="2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236917" y="5259496"/>
            <a:ext cx="4143375" cy="1588"/>
          </a:xfrm>
          <a:prstGeom prst="line">
            <a:avLst/>
          </a:prstGeom>
          <a:ln>
            <a:solidFill>
              <a:srgbClr val="5B81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067605" y="4475596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 smtClean="0">
                <a:solidFill>
                  <a:srgbClr val="0070C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70C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92483" y="460703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实现就绪列表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RTOS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的初步目标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546041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本章</a:t>
            </a:r>
            <a:r>
              <a:rPr lang="zh-CN" altLang="en-US" dirty="0"/>
              <a:t>是我们真正从从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写</a:t>
            </a:r>
            <a:r>
              <a:rPr lang="en-US" altLang="zh-CN" dirty="0" err="1"/>
              <a:t>FreeRTOS</a:t>
            </a:r>
            <a:r>
              <a:rPr lang="zh-CN" altLang="en-US" dirty="0"/>
              <a:t>的第一章，属于基础中的基础，必须要学会创建任务，并重点掌握任务是如何切换的。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52872" y="2348880"/>
            <a:ext cx="7423968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58714" y="4581128"/>
            <a:ext cx="7423968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任务相关知识的介绍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3744416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思考一下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：什么是任务？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816" y="2965047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根据</a:t>
            </a:r>
            <a:r>
              <a:rPr lang="zh-CN" altLang="zh-CN" dirty="0"/>
              <a:t>功能的不同，把整个系统分割成一个个独立的且无法返回的函数，这个函数我们称为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任务相关知识的介绍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3891169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什么是栈？什么是任务栈？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2309" y="4089846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每个</a:t>
            </a:r>
            <a:r>
              <a:rPr lang="zh-CN" altLang="zh-CN" dirty="0"/>
              <a:t>任务都是独立的，互不干扰的，所以要为每个任务都分配独立的栈空间，这个栈空间通常是一个预先定义好的全局数组，也可以是动态分配的一段内存空间，但它们都存在于</a:t>
            </a:r>
            <a:r>
              <a:rPr lang="en-US" altLang="zh-CN" dirty="0"/>
              <a:t>RAM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2309" y="2577678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在</a:t>
            </a:r>
            <a:r>
              <a:rPr lang="zh-CN" altLang="zh-CN" dirty="0"/>
              <a:t>裸机系统中，他们统统放在一个叫栈的地方，栈是单片机</a:t>
            </a:r>
            <a:r>
              <a:rPr lang="en-US" altLang="zh-CN" dirty="0"/>
              <a:t>RAM</a:t>
            </a:r>
            <a:r>
              <a:rPr lang="zh-CN" altLang="zh-CN" dirty="0"/>
              <a:t>里面一段连续的内存空间，栈的大小一般在启动文件或者链接脚本里面指定，最后由</a:t>
            </a:r>
            <a:r>
              <a:rPr lang="en-US" altLang="zh-CN" dirty="0"/>
              <a:t>C</a:t>
            </a:r>
            <a:r>
              <a:rPr lang="zh-CN" altLang="zh-CN" dirty="0"/>
              <a:t>库函数</a:t>
            </a:r>
            <a:r>
              <a:rPr lang="en-US" altLang="zh-CN" dirty="0"/>
              <a:t>_main</a:t>
            </a:r>
            <a:r>
              <a:rPr lang="zh-CN" altLang="zh-CN" dirty="0"/>
              <a:t>进行初始化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任务相关知识的介绍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2160240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2348880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任务是一个独立的函数，函数主体无限循环且不能返回。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任务相关知识的介绍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2520280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任务控制块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234888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任务控制块就相当于任务的身份证，里面存有任务的所有信息，比如任务的栈指针，任务名称，任务的形参</a:t>
            </a:r>
            <a:r>
              <a:rPr lang="zh-CN" altLang="en-US" dirty="0" smtClean="0">
                <a:solidFill>
                  <a:srgbClr val="000000"/>
                </a:solidFill>
              </a:rPr>
              <a:t>等。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808" y="3429000"/>
            <a:ext cx="7776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定义一个任务控制块需要一个新的数据类型，该数据类型在</a:t>
            </a:r>
            <a:r>
              <a:rPr lang="en-US" altLang="zh-CN" dirty="0" err="1"/>
              <a:t>task.c</a:t>
            </a:r>
            <a:r>
              <a:rPr lang="zh-CN" altLang="zh-CN" dirty="0"/>
              <a:t>这</a:t>
            </a:r>
            <a:r>
              <a:rPr lang="en-US" altLang="zh-CN" dirty="0"/>
              <a:t>C</a:t>
            </a:r>
            <a:r>
              <a:rPr lang="zh-CN" altLang="zh-CN" dirty="0"/>
              <a:t>头文件中声明（为了</a:t>
            </a:r>
            <a:r>
              <a:rPr lang="en-US" altLang="zh-CN" dirty="0" err="1"/>
              <a:t>tskTCB</a:t>
            </a:r>
            <a:r>
              <a:rPr lang="zh-CN" altLang="zh-CN" dirty="0"/>
              <a:t>这个数据类型能在其它地方使用，讲解的时候我把这个任务控制块的声明放在了</a:t>
            </a:r>
            <a:r>
              <a:rPr lang="en-US" altLang="zh-CN" dirty="0" err="1"/>
              <a:t>FreeRTOS.h</a:t>
            </a:r>
            <a:r>
              <a:rPr lang="zh-CN" altLang="zh-CN" dirty="0"/>
              <a:t>这个头文件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1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实现创建任务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532859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实现任务创建函数</a:t>
            </a:r>
            <a:r>
              <a:rPr lang="en-US" altLang="zh-CN" sz="2400" dirty="0" err="1"/>
              <a:t>xTaskCreateStatic</a:t>
            </a:r>
            <a:r>
              <a:rPr lang="en-US" altLang="zh-CN" sz="2400" dirty="0"/>
              <a:t>()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3488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任务</a:t>
            </a:r>
            <a:r>
              <a:rPr lang="zh-CN" altLang="zh-CN" dirty="0"/>
              <a:t>创建函数</a:t>
            </a:r>
            <a:r>
              <a:rPr lang="en-US" altLang="zh-CN" dirty="0" err="1"/>
              <a:t>xTaskCreateStatic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将任务栈、任务函数实体等与任务控制块联系起来，最终统一管理任务控制块。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364502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这个</a:t>
            </a:r>
            <a:r>
              <a:rPr lang="zh-CN" altLang="zh-CN" dirty="0" smtClean="0"/>
              <a:t>函数</a:t>
            </a:r>
            <a:r>
              <a:rPr lang="zh-CN" altLang="zh-CN" dirty="0"/>
              <a:t>在</a:t>
            </a:r>
            <a:r>
              <a:rPr lang="en-US" altLang="zh-CN" dirty="0" err="1" smtClean="0"/>
              <a:t>task.c</a:t>
            </a:r>
            <a:r>
              <a:rPr lang="zh-CN" altLang="zh-CN" dirty="0"/>
              <a:t>中定义</a:t>
            </a:r>
            <a:r>
              <a:rPr lang="zh-CN" altLang="zh-CN" dirty="0" smtClean="0"/>
              <a:t>，（</a:t>
            </a:r>
            <a:r>
              <a:rPr lang="en-US" altLang="zh-CN" dirty="0" err="1"/>
              <a:t>task.c</a:t>
            </a:r>
            <a:r>
              <a:rPr lang="zh-CN" altLang="zh-CN" dirty="0"/>
              <a:t>第一次使用需要自行在文件夹</a:t>
            </a:r>
            <a:r>
              <a:rPr lang="en-US" altLang="zh-CN" dirty="0" err="1"/>
              <a:t>freertos</a:t>
            </a:r>
            <a:r>
              <a:rPr lang="zh-CN" altLang="zh-CN" dirty="0"/>
              <a:t>中新建并添加到工程的</a:t>
            </a:r>
            <a:r>
              <a:rPr lang="en-US" altLang="zh-CN" dirty="0" err="1"/>
              <a:t>freertos</a:t>
            </a:r>
            <a:r>
              <a:rPr lang="en-US" altLang="zh-CN" dirty="0"/>
              <a:t>/source</a:t>
            </a:r>
            <a:r>
              <a:rPr lang="zh-CN" altLang="zh-CN" dirty="0"/>
              <a:t>组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en-US" altLang="zh-CN" dirty="0" err="1"/>
              <a:t>task.h</a:t>
            </a:r>
            <a:r>
              <a:rPr lang="zh-CN" altLang="zh-CN" dirty="0"/>
              <a:t>中声明，所有跟任务相关的函数都在这个</a:t>
            </a:r>
            <a:r>
              <a:rPr lang="zh-CN" altLang="zh-CN" dirty="0" smtClean="0"/>
              <a:t>文件定义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3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实现创建任务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340768"/>
            <a:ext cx="316835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</a:rPr>
              <a:t>prvInitialiseNewTask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49289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将栈顶指针向下做</a:t>
            </a:r>
            <a:r>
              <a:rPr lang="en-US" altLang="zh-CN" dirty="0"/>
              <a:t>8</a:t>
            </a:r>
            <a:r>
              <a:rPr lang="zh-CN" altLang="zh-CN" dirty="0"/>
              <a:t>字节</a:t>
            </a:r>
            <a:r>
              <a:rPr lang="zh-CN" altLang="zh-CN" dirty="0" smtClean="0"/>
              <a:t>对齐</a:t>
            </a:r>
            <a:r>
              <a:rPr lang="zh-CN" altLang="en-US" dirty="0"/>
              <a:t>、</a:t>
            </a:r>
            <a:r>
              <a:rPr lang="zh-CN" altLang="en-US" dirty="0" smtClean="0"/>
              <a:t>设置任务的</a:t>
            </a:r>
            <a:r>
              <a:rPr lang="zh-CN" altLang="en-US" dirty="0"/>
              <a:t>名字、初始化</a:t>
            </a:r>
            <a:r>
              <a:rPr lang="en-US" altLang="zh-CN" dirty="0"/>
              <a:t>TCB</a:t>
            </a:r>
            <a:r>
              <a:rPr lang="zh-CN" altLang="en-US" dirty="0"/>
              <a:t>中</a:t>
            </a:r>
            <a:r>
              <a:rPr lang="zh-CN" altLang="en-US" dirty="0" smtClean="0"/>
              <a:t>的任务节点、节点的拥有者就是任务本身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Pages>0</Pages>
  <Words>641</Words>
  <Characters>0</Characters>
  <Application>Microsoft Office PowerPoint</Application>
  <DocSecurity>0</DocSecurity>
  <PresentationFormat>全屏显示(4:3)</PresentationFormat>
  <Lines>0</Lines>
  <Paragraphs>61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183</cp:revision>
  <dcterms:created xsi:type="dcterms:W3CDTF">2014-09-22T09:17:55Z</dcterms:created>
  <dcterms:modified xsi:type="dcterms:W3CDTF">2019-03-28T03:24:41Z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