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328" r:id="rId4"/>
    <p:sldId id="286" r:id="rId5"/>
    <p:sldId id="321" r:id="rId6"/>
    <p:sldId id="322" r:id="rId7"/>
    <p:sldId id="323" r:id="rId8"/>
    <p:sldId id="324" r:id="rId9"/>
    <p:sldId id="325" r:id="rId10"/>
    <p:sldId id="326" r:id="rId11"/>
    <p:sldId id="31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空闲任务与阻塞延时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386" y="2780928"/>
            <a:ext cx="7200800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实现空闲任务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实现阻塞延时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3661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SysTick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初始化与中断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403649" y="260355"/>
            <a:ext cx="59083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为什么需要空闲任务与阻塞延时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7574" y="1700808"/>
            <a:ext cx="79928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在上一章节中，任务体内的延时使用的是软件延时，即还是让</a:t>
            </a:r>
            <a:r>
              <a:rPr lang="en-US" altLang="zh-CN" dirty="0"/>
              <a:t>CPU</a:t>
            </a:r>
            <a:r>
              <a:rPr lang="zh-CN" altLang="zh-CN" dirty="0"/>
              <a:t>空等来达到延时的效果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而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RTOS</a:t>
            </a:r>
            <a:r>
              <a:rPr lang="zh-CN" altLang="zh-CN" dirty="0" smtClean="0"/>
              <a:t>的很大优势就是榨干</a:t>
            </a:r>
            <a:r>
              <a:rPr lang="en-US" altLang="zh-CN" dirty="0" smtClean="0"/>
              <a:t>CPU</a:t>
            </a:r>
            <a:r>
              <a:rPr lang="zh-CN" altLang="zh-CN" dirty="0" smtClean="0"/>
              <a:t>的性能，永远不能让它闲着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RTOS</a:t>
            </a:r>
            <a:r>
              <a:rPr lang="zh-CN" altLang="zh-CN" dirty="0" smtClean="0"/>
              <a:t>中的延时叫阻塞延时，即任务需要延时的时候，任务会放弃</a:t>
            </a:r>
            <a:r>
              <a:rPr lang="en-US" altLang="zh-CN" dirty="0" smtClean="0"/>
              <a:t>CPU</a:t>
            </a:r>
            <a:r>
              <a:rPr lang="zh-CN" altLang="zh-CN" dirty="0" smtClean="0"/>
              <a:t>的使用权，</a:t>
            </a:r>
            <a:r>
              <a:rPr lang="en-US" altLang="zh-CN" dirty="0" smtClean="0"/>
              <a:t>CPU</a:t>
            </a:r>
            <a:r>
              <a:rPr lang="zh-CN" altLang="zh-CN" dirty="0" smtClean="0"/>
              <a:t>可以去干其它的事情，当任务延时时间到，重新获取</a:t>
            </a:r>
            <a:r>
              <a:rPr lang="en-US" altLang="zh-CN" dirty="0" smtClean="0"/>
              <a:t>CPU</a:t>
            </a:r>
            <a:r>
              <a:rPr lang="zh-CN" altLang="zh-CN" dirty="0" smtClean="0"/>
              <a:t>使用权，任务继续运行，这样就充分地利用了</a:t>
            </a:r>
            <a:r>
              <a:rPr lang="en-US" altLang="zh-CN" dirty="0" smtClean="0"/>
              <a:t>CPU</a:t>
            </a:r>
            <a:r>
              <a:rPr lang="zh-CN" altLang="zh-CN" dirty="0" smtClean="0"/>
              <a:t>的资源，而不是干等着。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zh-CN" dirty="0" smtClean="0"/>
              <a:t>如果</a:t>
            </a:r>
            <a:r>
              <a:rPr lang="zh-CN" altLang="zh-CN" dirty="0"/>
              <a:t>没有其它任务可以运行</a:t>
            </a:r>
            <a:r>
              <a:rPr lang="zh-CN" altLang="zh-CN" dirty="0" smtClean="0"/>
              <a:t>，这个</a:t>
            </a:r>
            <a:r>
              <a:rPr lang="zh-CN" altLang="zh-CN" dirty="0"/>
              <a:t>时候</a:t>
            </a:r>
            <a:r>
              <a:rPr lang="en-US" altLang="zh-CN" dirty="0"/>
              <a:t>CPU</a:t>
            </a:r>
            <a:r>
              <a:rPr lang="zh-CN" altLang="zh-CN" dirty="0"/>
              <a:t>就运行空闲任务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因为系统保证必须每时每刻都有一个可以运行的任务。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579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实现空闲任务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9289" y="1412776"/>
            <a:ext cx="582723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定义空闲任务栈，</a:t>
            </a:r>
            <a:r>
              <a:rPr lang="zh-CN" altLang="zh-CN" dirty="0" smtClean="0"/>
              <a:t>空闲</a:t>
            </a:r>
            <a:r>
              <a:rPr lang="zh-CN" altLang="zh-CN" dirty="0"/>
              <a:t>任务的栈</a:t>
            </a:r>
            <a:r>
              <a:rPr lang="zh-CN" altLang="zh-CN" dirty="0" smtClean="0"/>
              <a:t>在在</a:t>
            </a:r>
            <a:r>
              <a:rPr lang="en-US" altLang="zh-CN" dirty="0" err="1"/>
              <a:t>main.c</a:t>
            </a:r>
            <a:r>
              <a:rPr lang="zh-CN" altLang="zh-CN" dirty="0"/>
              <a:t>中</a:t>
            </a:r>
            <a:r>
              <a:rPr lang="zh-CN" altLang="zh-CN" dirty="0" smtClean="0"/>
              <a:t>定义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定义空闲任务的</a:t>
            </a:r>
            <a:r>
              <a:rPr lang="zh-CN" altLang="zh-CN" dirty="0" smtClean="0"/>
              <a:t>任务控制块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定义空闲任务函数主体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创建空闲任务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阻塞延时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412776"/>
            <a:ext cx="1816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vTaskDelay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201094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阻塞延时的阻塞是指任务调用该延时函数后，任务会被剥离</a:t>
            </a:r>
            <a:r>
              <a:rPr lang="en-US" altLang="zh-CN" dirty="0"/>
              <a:t>CPU</a:t>
            </a:r>
            <a:r>
              <a:rPr lang="zh-CN" altLang="zh-CN" dirty="0"/>
              <a:t>使用权，然后进入阻塞状态，直到延时结束，任务重新获取</a:t>
            </a:r>
            <a:r>
              <a:rPr lang="en-US" altLang="zh-CN" dirty="0"/>
              <a:t>CPU</a:t>
            </a:r>
            <a:r>
              <a:rPr lang="zh-CN" altLang="zh-CN" dirty="0"/>
              <a:t>使用权才可以继续运行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需要在任务控制块中添加成员变量</a:t>
            </a:r>
            <a:r>
              <a:rPr lang="en-US" altLang="zh-CN" dirty="0" err="1"/>
              <a:t>xTicksToDelay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187624" y="260355"/>
            <a:ext cx="64087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vTaskSwitchContext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484784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调用</a:t>
            </a:r>
            <a:r>
              <a:rPr lang="en-US" altLang="zh-CN" dirty="0" err="1"/>
              <a:t>tashYIELD</a:t>
            </a:r>
            <a:r>
              <a:rPr lang="en-US" altLang="zh-CN" dirty="0"/>
              <a:t>()</a:t>
            </a:r>
            <a:r>
              <a:rPr lang="zh-CN" altLang="zh-CN" dirty="0"/>
              <a:t>会产生</a:t>
            </a:r>
            <a:r>
              <a:rPr lang="en-US" altLang="zh-CN" dirty="0" err="1"/>
              <a:t>PendSV</a:t>
            </a:r>
            <a:r>
              <a:rPr lang="zh-CN" altLang="zh-CN" dirty="0"/>
              <a:t>中断，在</a:t>
            </a:r>
            <a:r>
              <a:rPr lang="en-US" altLang="zh-CN" dirty="0" err="1"/>
              <a:t>PendSV</a:t>
            </a:r>
            <a:r>
              <a:rPr lang="zh-CN" altLang="zh-CN" dirty="0"/>
              <a:t>中断服务函数中会调用上下文切换函数</a:t>
            </a:r>
            <a:r>
              <a:rPr lang="en-US" altLang="zh-CN" dirty="0" err="1"/>
              <a:t>vTaskSwitchContext</a:t>
            </a:r>
            <a:r>
              <a:rPr lang="en-US" altLang="zh-CN" dirty="0"/>
              <a:t>()</a:t>
            </a:r>
            <a:r>
              <a:rPr lang="zh-CN" altLang="zh-CN" dirty="0"/>
              <a:t>，该函数的作用是寻找最高优先级的就绪任务，然后更新</a:t>
            </a:r>
            <a:r>
              <a:rPr lang="en-US" altLang="zh-CN" dirty="0" err="1"/>
              <a:t>pxCurrentTCB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3568" y="2828836"/>
            <a:ext cx="7704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思路如下：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如果</a:t>
            </a:r>
            <a:r>
              <a:rPr lang="zh-CN" altLang="zh-CN" dirty="0"/>
              <a:t>当前任务是空闲任务，那么就去尝试执行任务</a:t>
            </a:r>
            <a:r>
              <a:rPr lang="en-US" altLang="zh-CN" dirty="0"/>
              <a:t>1</a:t>
            </a:r>
            <a:r>
              <a:rPr lang="zh-CN" altLang="zh-CN" dirty="0"/>
              <a:t>或者任务</a:t>
            </a:r>
            <a:r>
              <a:rPr lang="en-US" altLang="zh-CN" dirty="0"/>
              <a:t>2</a:t>
            </a:r>
            <a:r>
              <a:rPr lang="zh-CN" altLang="zh-CN" dirty="0"/>
              <a:t>，看看他们的延时时间是否结束，如果任务的延时时间均没有到期，那就返回继续执行空闲任务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如果</a:t>
            </a:r>
            <a:r>
              <a:rPr lang="zh-CN" altLang="en-US" dirty="0"/>
              <a:t>当前任务是任务</a:t>
            </a:r>
            <a:r>
              <a:rPr lang="en-US" altLang="zh-CN" dirty="0"/>
              <a:t>1</a:t>
            </a:r>
            <a:r>
              <a:rPr lang="zh-CN" altLang="en-US" dirty="0"/>
              <a:t>或者任务</a:t>
            </a:r>
            <a:r>
              <a:rPr lang="en-US" altLang="zh-CN" dirty="0"/>
              <a:t>2</a:t>
            </a:r>
            <a:r>
              <a:rPr lang="zh-CN" altLang="en-US" dirty="0"/>
              <a:t>的话，检查下另外一个任务，如果另外的任务不在延时中，就切换到该任务。否则，判断下当前任务是否应该进入延时状态，如果是的话，就切换到空闲任务，否则就不进行任何</a:t>
            </a:r>
            <a:r>
              <a:rPr lang="zh-CN" altLang="en-US" dirty="0" smtClean="0"/>
              <a:t>切换。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中断服务函数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412776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在这个函数中</a:t>
            </a:r>
            <a:r>
              <a:rPr lang="zh-CN" altLang="zh-CN" dirty="0"/>
              <a:t>会判断每个任务的任务控制块中的延时成员</a:t>
            </a:r>
            <a:r>
              <a:rPr lang="en-US" altLang="zh-CN" dirty="0" err="1"/>
              <a:t>xTicksToDelay</a:t>
            </a:r>
            <a:r>
              <a:rPr lang="zh-CN" altLang="zh-CN" dirty="0"/>
              <a:t>的值是否为</a:t>
            </a:r>
            <a:r>
              <a:rPr lang="en-US" altLang="zh-CN" dirty="0"/>
              <a:t>0</a:t>
            </a:r>
            <a:r>
              <a:rPr lang="zh-CN" altLang="zh-CN" dirty="0"/>
              <a:t>，如果为</a:t>
            </a:r>
            <a:r>
              <a:rPr lang="en-US" altLang="zh-CN" dirty="0"/>
              <a:t>0</a:t>
            </a:r>
            <a:r>
              <a:rPr lang="zh-CN" altLang="zh-CN" dirty="0"/>
              <a:t>就要将对应的任务就绪，如果不为</a:t>
            </a:r>
            <a:r>
              <a:rPr lang="en-US" altLang="zh-CN" dirty="0"/>
              <a:t>0</a:t>
            </a:r>
            <a:r>
              <a:rPr lang="zh-CN" altLang="zh-CN" dirty="0"/>
              <a:t>就继续延时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如果一个任务要延时，一开始</a:t>
            </a:r>
            <a:r>
              <a:rPr lang="en-US" altLang="zh-CN" dirty="0" err="1"/>
              <a:t>xTicksToDelay</a:t>
            </a:r>
            <a:r>
              <a:rPr lang="zh-CN" altLang="zh-CN" dirty="0"/>
              <a:t>肯定不为</a:t>
            </a:r>
            <a:r>
              <a:rPr lang="en-US" altLang="zh-CN" dirty="0"/>
              <a:t>0</a:t>
            </a:r>
            <a:r>
              <a:rPr lang="zh-CN" altLang="zh-CN" dirty="0"/>
              <a:t>，当</a:t>
            </a:r>
            <a:r>
              <a:rPr lang="en-US" altLang="zh-CN" dirty="0" err="1"/>
              <a:t>xTicksToDelay</a:t>
            </a:r>
            <a:r>
              <a:rPr lang="zh-CN" altLang="zh-CN" dirty="0"/>
              <a:t>变为</a:t>
            </a:r>
            <a:r>
              <a:rPr lang="en-US" altLang="zh-CN" dirty="0"/>
              <a:t>0</a:t>
            </a:r>
            <a:r>
              <a:rPr lang="zh-CN" altLang="zh-CN" dirty="0"/>
              <a:t>的时候表示延时</a:t>
            </a:r>
            <a:r>
              <a:rPr lang="zh-CN" altLang="zh-CN" dirty="0" smtClean="0"/>
              <a:t>结束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那么</a:t>
            </a:r>
            <a:r>
              <a:rPr lang="en-US" altLang="zh-CN" dirty="0" err="1" smtClean="0"/>
              <a:t>xTicksToDelay</a:t>
            </a:r>
            <a:r>
              <a:rPr lang="zh-CN" altLang="zh-CN" dirty="0"/>
              <a:t>是以什么周期在递减？在哪里递减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在</a:t>
            </a:r>
            <a:r>
              <a:rPr lang="en-US" altLang="zh-CN" dirty="0" err="1"/>
              <a:t>FreeRTOS</a:t>
            </a:r>
            <a:r>
              <a:rPr lang="zh-CN" altLang="zh-CN" dirty="0"/>
              <a:t>中，这个周期由</a:t>
            </a:r>
            <a:r>
              <a:rPr lang="en-US" altLang="zh-CN" dirty="0" err="1"/>
              <a:t>SysTick</a:t>
            </a:r>
            <a:r>
              <a:rPr lang="zh-CN" altLang="zh-CN" dirty="0"/>
              <a:t>中断提供，操作系统里面的最小的时间单位就是</a:t>
            </a:r>
            <a:r>
              <a:rPr lang="en-US" altLang="zh-CN" dirty="0" err="1"/>
              <a:t>SysTick</a:t>
            </a:r>
            <a:r>
              <a:rPr lang="zh-CN" altLang="zh-CN" dirty="0"/>
              <a:t>的中断周期，我们称之为一个</a:t>
            </a:r>
            <a:r>
              <a:rPr lang="en-US" altLang="zh-CN" dirty="0"/>
              <a:t>tick</a:t>
            </a:r>
            <a:r>
              <a:rPr lang="zh-CN" altLang="zh-CN" dirty="0"/>
              <a:t>，</a:t>
            </a:r>
            <a:r>
              <a:rPr lang="en-US" altLang="zh-CN" dirty="0" err="1"/>
              <a:t>SysTick</a:t>
            </a:r>
            <a:r>
              <a:rPr lang="zh-CN" altLang="zh-CN" dirty="0"/>
              <a:t>中断服务函数在</a:t>
            </a:r>
            <a:r>
              <a:rPr lang="en-US" altLang="zh-CN" dirty="0" err="1"/>
              <a:t>port.c.c</a:t>
            </a:r>
            <a:r>
              <a:rPr lang="zh-CN" altLang="zh-CN" dirty="0"/>
              <a:t>中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函数：</a:t>
            </a:r>
            <a:endParaRPr lang="en-US" altLang="zh-CN" dirty="0" smtClean="0"/>
          </a:p>
          <a:p>
            <a:r>
              <a:rPr lang="en-US" altLang="zh-CN" dirty="0" err="1" smtClean="0"/>
              <a:t>xPortSysTickHandler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6190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更新时基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xTaskIncrementTick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484784"/>
            <a:ext cx="684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更新系统时基计数器</a:t>
            </a:r>
            <a:r>
              <a:rPr lang="en-US" altLang="zh-CN" dirty="0" err="1" smtClean="0"/>
              <a:t>xTickCount</a:t>
            </a:r>
            <a:r>
              <a:rPr lang="zh-CN" altLang="en-US" dirty="0" smtClean="0"/>
              <a:t>，它是用于记录系统运行的时间的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每当一次</a:t>
            </a:r>
            <a:r>
              <a:rPr lang="en-US" altLang="zh-CN" dirty="0" err="1" smtClean="0"/>
              <a:t>SysTick</a:t>
            </a:r>
            <a:r>
              <a:rPr lang="zh-CN" altLang="en-US" dirty="0" smtClean="0"/>
              <a:t>中断，它的值就加一</a:t>
            </a:r>
            <a:r>
              <a:rPr lang="zh-CN" altLang="zh-CN" dirty="0" smtClean="0"/>
              <a:t>。</a:t>
            </a:r>
            <a:r>
              <a:rPr lang="en-US" altLang="zh-CN" dirty="0" err="1"/>
              <a:t>xTickCount</a:t>
            </a:r>
            <a:r>
              <a:rPr lang="zh-CN" altLang="zh-CN" dirty="0"/>
              <a:t>是一个在</a:t>
            </a:r>
            <a:r>
              <a:rPr lang="en-US" altLang="zh-CN" dirty="0" err="1"/>
              <a:t>port.c</a:t>
            </a:r>
            <a:r>
              <a:rPr lang="zh-CN" altLang="zh-CN" dirty="0"/>
              <a:t>中定义的全局变量，在函数</a:t>
            </a:r>
            <a:r>
              <a:rPr lang="en-US" altLang="zh-CN" dirty="0" err="1"/>
              <a:t>vTaskStartScheduler</a:t>
            </a:r>
            <a:r>
              <a:rPr lang="en-US" altLang="zh-CN" dirty="0"/>
              <a:t>()</a:t>
            </a:r>
            <a:r>
              <a:rPr lang="zh-CN" altLang="zh-CN" dirty="0"/>
              <a:t>中调用</a:t>
            </a:r>
            <a:r>
              <a:rPr lang="en-US" altLang="zh-CN" dirty="0" err="1"/>
              <a:t>xPortStartScheduler</a:t>
            </a:r>
            <a:r>
              <a:rPr lang="en-US" altLang="zh-CN" dirty="0"/>
              <a:t>()</a:t>
            </a:r>
            <a:r>
              <a:rPr lang="zh-CN" altLang="zh-CN" dirty="0"/>
              <a:t>函数前初始化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扫描就绪列表中所有任务的</a:t>
            </a:r>
            <a:r>
              <a:rPr lang="en-US" altLang="zh-CN" dirty="0" err="1"/>
              <a:t>xTicksToDelay</a:t>
            </a:r>
            <a:r>
              <a:rPr lang="zh-CN" altLang="zh-CN" dirty="0"/>
              <a:t>，如果不为</a:t>
            </a:r>
            <a:r>
              <a:rPr lang="en-US" altLang="zh-CN" dirty="0"/>
              <a:t>0</a:t>
            </a:r>
            <a:r>
              <a:rPr lang="zh-CN" altLang="zh-CN" dirty="0"/>
              <a:t>，则减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8922" y="1556792"/>
            <a:ext cx="63653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SysTick</a:t>
            </a:r>
            <a:r>
              <a:rPr lang="zh-CN" altLang="zh-CN" dirty="0"/>
              <a:t>初始化函数在</a:t>
            </a:r>
            <a:r>
              <a:rPr lang="en-US" altLang="zh-CN" dirty="0" err="1"/>
              <a:t>port.c</a:t>
            </a:r>
            <a:r>
              <a:rPr lang="zh-CN" altLang="zh-CN" dirty="0"/>
              <a:t>中</a:t>
            </a:r>
            <a:r>
              <a:rPr lang="zh-CN" altLang="zh-CN" dirty="0" smtClean="0"/>
              <a:t>定义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函数：</a:t>
            </a:r>
            <a:endParaRPr lang="en-US" altLang="zh-CN" dirty="0" smtClean="0"/>
          </a:p>
          <a:p>
            <a:r>
              <a:rPr lang="en-US" altLang="zh-CN" dirty="0" err="1" smtClean="0"/>
              <a:t>vPortSetupTimerInterrupt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设置重装再寄存器的值</a:t>
            </a:r>
            <a:endParaRPr lang="en-US" altLang="zh-CN" dirty="0" smtClean="0"/>
          </a:p>
          <a:p>
            <a:r>
              <a:rPr lang="zh-CN" altLang="en-US" dirty="0"/>
              <a:t>设置系统定时器的时钟等于内核时钟</a:t>
            </a:r>
          </a:p>
          <a:p>
            <a:r>
              <a:rPr lang="zh-CN" altLang="en-US" dirty="0" smtClean="0"/>
              <a:t>使</a:t>
            </a:r>
            <a:r>
              <a:rPr lang="zh-CN" altLang="en-US" dirty="0"/>
              <a:t>能</a:t>
            </a:r>
            <a:r>
              <a:rPr lang="en-US" altLang="zh-CN" dirty="0" err="1"/>
              <a:t>SysTick</a:t>
            </a:r>
            <a:r>
              <a:rPr lang="en-US" altLang="zh-CN" dirty="0"/>
              <a:t> </a:t>
            </a:r>
            <a:r>
              <a:rPr lang="zh-CN" altLang="en-US" dirty="0"/>
              <a:t>定时器中断</a:t>
            </a:r>
          </a:p>
          <a:p>
            <a:r>
              <a:rPr lang="zh-CN" altLang="en-US" dirty="0" smtClean="0"/>
              <a:t>使</a:t>
            </a:r>
            <a:r>
              <a:rPr lang="zh-CN" altLang="en-US" dirty="0"/>
              <a:t>能</a:t>
            </a:r>
            <a:r>
              <a:rPr lang="en-US" altLang="zh-CN" dirty="0" err="1"/>
              <a:t>SysTick</a:t>
            </a:r>
            <a:r>
              <a:rPr lang="en-US" altLang="zh-CN" dirty="0"/>
              <a:t> </a:t>
            </a:r>
            <a:r>
              <a:rPr lang="zh-CN" altLang="en-US" dirty="0"/>
              <a:t>定时器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这个函数</a:t>
            </a:r>
            <a:r>
              <a:rPr lang="zh-CN" altLang="zh-CN" dirty="0" smtClean="0"/>
              <a:t>在</a:t>
            </a:r>
            <a:r>
              <a:rPr lang="en-US" altLang="zh-CN" dirty="0" err="1"/>
              <a:t>xPortStartScheduler</a:t>
            </a:r>
            <a:r>
              <a:rPr lang="en-US" altLang="zh-CN" dirty="0"/>
              <a:t>()</a:t>
            </a:r>
            <a:r>
              <a:rPr lang="zh-CN" altLang="zh-CN" dirty="0"/>
              <a:t>中被</a:t>
            </a:r>
            <a:r>
              <a:rPr lang="zh-CN" altLang="zh-CN" dirty="0" smtClean="0"/>
              <a:t>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</TotalTime>
  <Pages>0</Pages>
  <Words>692</Words>
  <Characters>0</Characters>
  <Application>Microsoft Office PowerPoint</Application>
  <DocSecurity>0</DocSecurity>
  <PresentationFormat>全屏显示(4:3)</PresentationFormat>
  <Lines>0</Lines>
  <Paragraphs>73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181</cp:revision>
  <dcterms:created xsi:type="dcterms:W3CDTF">2014-09-22T09:17:55Z</dcterms:created>
  <dcterms:modified xsi:type="dcterms:W3CDTF">2019-03-28T09:37:16Z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