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1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延时列表的实现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延时列表的工作原理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任务延时列表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修改代码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任务延时列表的工作原理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98884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FreeRTOS</a:t>
            </a:r>
            <a:r>
              <a:rPr lang="zh-CN" altLang="zh-CN" dirty="0"/>
              <a:t>中，有一个任务延时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，</a:t>
            </a:r>
            <a:r>
              <a:rPr lang="zh-CN" altLang="zh-CN" dirty="0"/>
              <a:t>实际上有两个，为了方便讲解原理，我们假装合并为一个，其实两个的作用是一样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r>
              <a:rPr lang="zh-CN" altLang="zh-CN" dirty="0"/>
              <a:t>当任务需要延时的时候，则先将任务挂起，即先将任务从就绪列表删除，然后插入到任务延时列表，同时更新下一个任务的解锁时刻变量：</a:t>
            </a:r>
            <a:r>
              <a:rPr lang="en-US" altLang="zh-CN" dirty="0" err="1"/>
              <a:t>xNextTaskUnblockTime</a:t>
            </a:r>
            <a:r>
              <a:rPr lang="zh-CN" altLang="zh-CN" dirty="0"/>
              <a:t>的值。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340416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回想一下</a:t>
            </a:r>
            <a:r>
              <a:rPr lang="zh-CN" altLang="en-US" dirty="0"/>
              <a:t>，</a:t>
            </a:r>
            <a:r>
              <a:rPr lang="zh-CN" altLang="en-US" dirty="0" smtClean="0"/>
              <a:t>以前是怎么实现阻塞延时的？有什么缺点？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328498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xNextTaskUnblockTime</a:t>
            </a:r>
            <a:r>
              <a:rPr lang="zh-CN" altLang="zh-CN" dirty="0"/>
              <a:t>的值等于系统时基计数器的值</a:t>
            </a:r>
            <a:r>
              <a:rPr lang="en-US" altLang="zh-CN" dirty="0" err="1"/>
              <a:t>xTickCount</a:t>
            </a:r>
            <a:r>
              <a:rPr lang="zh-CN" altLang="zh-CN" dirty="0"/>
              <a:t>加上任务需要延时的值</a:t>
            </a:r>
            <a:r>
              <a:rPr lang="en-US" altLang="zh-CN" dirty="0" err="1"/>
              <a:t>xTicksToDelay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4221088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任务延时列表表维护着一条双向链表，每个节点代表了正在延时的任务，节点按照延时时间大小做升序排列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每次在</a:t>
            </a:r>
            <a:r>
              <a:rPr lang="en-US" altLang="zh-CN" dirty="0" err="1" smtClean="0"/>
              <a:t>SysTick</a:t>
            </a:r>
            <a:r>
              <a:rPr lang="zh-CN" altLang="en-US" dirty="0" smtClean="0"/>
              <a:t>中断就比较一下</a:t>
            </a:r>
            <a:r>
              <a:rPr lang="zh-CN" altLang="zh-CN" dirty="0"/>
              <a:t>系统时基计数器的值</a:t>
            </a:r>
            <a:r>
              <a:rPr lang="en-US" altLang="zh-CN" dirty="0" err="1"/>
              <a:t>xTickCount</a:t>
            </a:r>
            <a:r>
              <a:rPr lang="zh-CN" altLang="en-US" dirty="0" smtClean="0"/>
              <a:t>与</a:t>
            </a:r>
            <a:r>
              <a:rPr lang="zh-CN" altLang="zh-CN" dirty="0"/>
              <a:t>下一个任务的解锁时刻变量</a:t>
            </a:r>
            <a:r>
              <a:rPr lang="en-US" altLang="zh-CN" dirty="0" err="1" smtClean="0"/>
              <a:t>xNextTaskUnblockTime</a:t>
            </a:r>
            <a:r>
              <a:rPr lang="zh-CN" altLang="en-US" dirty="0" smtClean="0"/>
              <a:t>的值。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任务延时列表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zh-CN" altLang="zh-CN" dirty="0"/>
              <a:t>定义了两个任务延时列表，当系统时基计数器</a:t>
            </a:r>
            <a:r>
              <a:rPr lang="en-US" altLang="zh-CN" dirty="0" err="1"/>
              <a:t>xTickCount</a:t>
            </a:r>
            <a:r>
              <a:rPr lang="zh-CN" altLang="zh-CN" dirty="0"/>
              <a:t>没有溢出时，用一条列表，当</a:t>
            </a:r>
            <a:r>
              <a:rPr lang="en-US" altLang="zh-CN" dirty="0" err="1"/>
              <a:t>xTickCount</a:t>
            </a:r>
            <a:r>
              <a:rPr lang="zh-CN" altLang="zh-CN" dirty="0"/>
              <a:t>溢出后，用另外一条列表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List_t</a:t>
            </a:r>
            <a:r>
              <a:rPr lang="en-US" altLang="zh-CN" dirty="0"/>
              <a:t> xDelayedTaskList1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/>
              <a:t>static </a:t>
            </a:r>
            <a:r>
              <a:rPr lang="en-US" altLang="zh-CN" dirty="0" err="1"/>
              <a:t>List_t</a:t>
            </a:r>
            <a:r>
              <a:rPr lang="en-US" altLang="zh-CN" dirty="0"/>
              <a:t> </a:t>
            </a:r>
            <a:r>
              <a:rPr lang="en-US" altLang="zh-CN" dirty="0" smtClean="0"/>
              <a:t>xDelayedTaskList2;</a:t>
            </a:r>
          </a:p>
          <a:p>
            <a:endParaRPr lang="en-US" altLang="zh-CN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List_t</a:t>
            </a:r>
            <a:r>
              <a:rPr lang="en-US" altLang="zh-CN" dirty="0"/>
              <a:t> * volatile </a:t>
            </a:r>
            <a:r>
              <a:rPr lang="en-US" altLang="zh-CN" dirty="0" err="1"/>
              <a:t>pxDelayedTaskList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/>
              <a:t>static </a:t>
            </a:r>
            <a:r>
              <a:rPr lang="en-US" altLang="zh-CN" dirty="0" err="1"/>
              <a:t>List_t</a:t>
            </a:r>
            <a:r>
              <a:rPr lang="en-US" altLang="zh-CN" dirty="0"/>
              <a:t> * volatile </a:t>
            </a:r>
            <a:r>
              <a:rPr lang="en-US" altLang="zh-CN" dirty="0" err="1"/>
              <a:t>pxOverflowDelayedTaskList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任务延时列表初始化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1277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任务延时列表属于任务列表的一种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也是</a:t>
            </a:r>
            <a:r>
              <a:rPr lang="zh-CN" altLang="zh-CN" dirty="0" smtClean="0"/>
              <a:t>在</a:t>
            </a:r>
            <a:r>
              <a:rPr lang="en-US" altLang="zh-CN" dirty="0" err="1"/>
              <a:t>prvInitialiseTaskLists</a:t>
            </a:r>
            <a:r>
              <a:rPr lang="en-US" altLang="zh-CN" dirty="0"/>
              <a:t>()</a:t>
            </a:r>
            <a:r>
              <a:rPr lang="zh-CN" altLang="zh-CN" dirty="0"/>
              <a:t>函数中</a:t>
            </a:r>
            <a:r>
              <a:rPr lang="zh-CN" altLang="zh-CN" dirty="0" smtClean="0"/>
              <a:t>初始化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2132856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vListInitialise</a:t>
            </a:r>
            <a:r>
              <a:rPr lang="en-US" altLang="zh-CN" dirty="0"/>
              <a:t>( &amp;xDelayedTaskList1 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vListInitialise</a:t>
            </a:r>
            <a:r>
              <a:rPr lang="en-US" altLang="zh-CN" dirty="0"/>
              <a:t>( &amp;xDelayedTaskList2 );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 err="1" smtClean="0"/>
              <a:t>pxDelayedTaskList</a:t>
            </a:r>
            <a:r>
              <a:rPr lang="en-US" altLang="zh-CN" dirty="0" smtClean="0"/>
              <a:t> </a:t>
            </a:r>
            <a:r>
              <a:rPr lang="en-US" altLang="zh-CN" dirty="0"/>
              <a:t>= &amp;xDelayedTaskList1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pxOverflowDelayedTaskList</a:t>
            </a:r>
            <a:r>
              <a:rPr lang="en-US" altLang="zh-CN" dirty="0" smtClean="0"/>
              <a:t> </a:t>
            </a:r>
            <a:r>
              <a:rPr lang="en-US" altLang="zh-CN" dirty="0"/>
              <a:t>= &amp;xDelayedTaskList2;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xNextTaskUnblockTime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412776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xNextTaskUnblockTime</a:t>
            </a:r>
            <a:r>
              <a:rPr lang="zh-CN" altLang="zh-CN" dirty="0"/>
              <a:t>是一个在</a:t>
            </a:r>
            <a:r>
              <a:rPr lang="en-US" altLang="zh-CN" dirty="0" err="1"/>
              <a:t>task.c</a:t>
            </a:r>
            <a:r>
              <a:rPr lang="zh-CN" altLang="zh-CN" dirty="0"/>
              <a:t>中定义的静态变量，用于表示下一个任务的解锁时刻。</a:t>
            </a:r>
            <a:r>
              <a:rPr lang="en-US" altLang="zh-CN" dirty="0" err="1"/>
              <a:t>xNextTaskUnblockTime</a:t>
            </a:r>
            <a:r>
              <a:rPr lang="zh-CN" altLang="zh-CN" dirty="0"/>
              <a:t>的值等于系统时基计数器的值</a:t>
            </a:r>
            <a:r>
              <a:rPr lang="en-US" altLang="zh-CN" dirty="0" err="1"/>
              <a:t>xTickCount</a:t>
            </a:r>
            <a:r>
              <a:rPr lang="zh-CN" altLang="zh-CN" dirty="0"/>
              <a:t>加上任务需要延时值</a:t>
            </a:r>
            <a:r>
              <a:rPr lang="en-US" altLang="zh-CN" dirty="0" err="1"/>
              <a:t>xTicksToDelay</a:t>
            </a:r>
            <a:r>
              <a:rPr lang="zh-CN" altLang="zh-CN" dirty="0"/>
              <a:t>。当系统时基计数器</a:t>
            </a:r>
            <a:r>
              <a:rPr lang="en-US" altLang="zh-CN" dirty="0" err="1"/>
              <a:t>xTickCount</a:t>
            </a:r>
            <a:r>
              <a:rPr lang="zh-CN" altLang="zh-CN" dirty="0"/>
              <a:t>的值与</a:t>
            </a:r>
            <a:r>
              <a:rPr lang="en-US" altLang="zh-CN" dirty="0" err="1"/>
              <a:t>xNextTaskUnblockTime</a:t>
            </a:r>
            <a:r>
              <a:rPr lang="zh-CN" altLang="zh-CN" dirty="0"/>
              <a:t>相等时，就表示有任务延时到期了，需要将该任务就绪。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3409295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xNextTaskUnblockTime</a:t>
            </a:r>
            <a:r>
              <a:rPr lang="zh-CN" altLang="zh-CN" dirty="0"/>
              <a:t>在</a:t>
            </a:r>
            <a:r>
              <a:rPr lang="en-US" altLang="zh-CN" dirty="0" err="1"/>
              <a:t>vTaskStartScheduler</a:t>
            </a:r>
            <a:r>
              <a:rPr lang="en-US" altLang="zh-CN" dirty="0"/>
              <a:t>()</a:t>
            </a:r>
            <a:r>
              <a:rPr lang="zh-CN" altLang="zh-CN" dirty="0"/>
              <a:t>函数中初始化为</a:t>
            </a:r>
            <a:r>
              <a:rPr lang="en-US" altLang="zh-CN" dirty="0" err="1"/>
              <a:t>portMAX_DELAY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修改代码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484784"/>
            <a:ext cx="205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修改</a:t>
            </a:r>
            <a:r>
              <a:rPr lang="en-US" altLang="zh-CN" b="1" dirty="0" err="1"/>
              <a:t>vTaskDelay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2132856"/>
            <a:ext cx="7285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实现</a:t>
            </a:r>
            <a:r>
              <a:rPr lang="en-US" altLang="zh-CN" b="1" dirty="0" err="1" smtClean="0"/>
              <a:t>prvAddCurrentTaskToDelayedList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添加当前任务到延时列表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83566" y="2852936"/>
            <a:ext cx="738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修</a:t>
            </a:r>
            <a:r>
              <a:rPr lang="zh-CN" altLang="zh-CN" b="1" dirty="0" smtClean="0"/>
              <a:t>改</a:t>
            </a:r>
            <a:r>
              <a:rPr lang="en-US" altLang="zh-CN" b="1" dirty="0" err="1"/>
              <a:t>xTaskIncrementTick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更新时基，在更新的过程中判断是否到期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37170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实现</a:t>
            </a:r>
            <a:r>
              <a:rPr lang="en-US" altLang="zh-CN" b="1" dirty="0" err="1" smtClean="0"/>
              <a:t>taskSWITCH_DELAYED_LISTS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：</a:t>
            </a:r>
            <a:r>
              <a:rPr lang="zh-CN" altLang="zh-CN" dirty="0"/>
              <a:t>切换延时列表，实际就是更换</a:t>
            </a:r>
            <a:r>
              <a:rPr lang="en-US" altLang="zh-CN" dirty="0" err="1"/>
              <a:t>pxDelayedTaskList</a:t>
            </a:r>
            <a:r>
              <a:rPr lang="zh-CN" altLang="zh-CN" dirty="0"/>
              <a:t>和</a:t>
            </a:r>
            <a:r>
              <a:rPr lang="en-US" altLang="zh-CN" dirty="0" err="1"/>
              <a:t>pxOverflowDelayedTaskList</a:t>
            </a:r>
            <a:r>
              <a:rPr lang="zh-CN" altLang="zh-CN" dirty="0"/>
              <a:t>这两个指针的指向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83566" y="4869160"/>
            <a:ext cx="7805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实现</a:t>
            </a:r>
            <a:r>
              <a:rPr lang="en-US" altLang="zh-CN" b="1" dirty="0" err="1" smtClean="0"/>
              <a:t>prvResetNextTaskUnblockTime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：更新</a:t>
            </a:r>
            <a:r>
              <a:rPr lang="en-US" altLang="zh-CN" dirty="0" err="1" smtClean="0"/>
              <a:t>xNextTaskUnblockTime</a:t>
            </a:r>
            <a:r>
              <a:rPr lang="zh-CN" altLang="zh-CN" dirty="0"/>
              <a:t>的值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修改代码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608" y="1556792"/>
            <a:ext cx="8278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修改</a:t>
            </a:r>
            <a:r>
              <a:rPr lang="en-US" altLang="zh-CN" b="1" dirty="0" err="1"/>
              <a:t>taskRESET_READY_PRIORITY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：</a:t>
            </a:r>
            <a:r>
              <a:rPr lang="zh-CN" altLang="zh-CN" dirty="0"/>
              <a:t>当任务要延时的时候，将任务从就绪列表移除，然后添加到延时列表，同时将任务在优先级位图表</a:t>
            </a:r>
            <a:r>
              <a:rPr lang="en-US" altLang="zh-CN" dirty="0" err="1"/>
              <a:t>uxTopReadyPriority</a:t>
            </a:r>
            <a:r>
              <a:rPr lang="zh-CN" altLang="zh-CN" dirty="0"/>
              <a:t>中对应的位清除。在清除任务在优先级位图表</a:t>
            </a:r>
            <a:r>
              <a:rPr lang="en-US" altLang="zh-CN" dirty="0" err="1"/>
              <a:t>uxTopReadyPriority</a:t>
            </a:r>
            <a:r>
              <a:rPr lang="zh-CN" altLang="zh-CN" dirty="0"/>
              <a:t>中对应的位的时候</a:t>
            </a:r>
            <a:r>
              <a:rPr lang="zh-CN" altLang="zh-CN" dirty="0" smtClean="0"/>
              <a:t>，需要</a:t>
            </a:r>
            <a:r>
              <a:rPr lang="zh-CN" altLang="zh-CN" dirty="0"/>
              <a:t>判断就绪列表</a:t>
            </a:r>
            <a:r>
              <a:rPr lang="en-US" altLang="zh-CN" dirty="0" err="1"/>
              <a:t>pxReadyTasksLists</a:t>
            </a:r>
            <a:r>
              <a:rPr lang="en-US" altLang="zh-CN" dirty="0"/>
              <a:t>[]</a:t>
            </a:r>
            <a:r>
              <a:rPr lang="zh-CN" altLang="zh-CN" dirty="0"/>
              <a:t>在当前优先级下对应的链表的节点是否为</a:t>
            </a:r>
            <a:r>
              <a:rPr lang="en-US" altLang="zh-CN" dirty="0"/>
              <a:t>0</a:t>
            </a:r>
            <a:r>
              <a:rPr lang="zh-CN" altLang="zh-CN" dirty="0"/>
              <a:t>，只有当该链表下没有任务时才真正地将任务在优先级位图表</a:t>
            </a:r>
            <a:r>
              <a:rPr lang="en-US" altLang="zh-CN" dirty="0" err="1"/>
              <a:t>uxTopReadyPriority</a:t>
            </a:r>
            <a:r>
              <a:rPr lang="zh-CN" altLang="zh-CN" dirty="0"/>
              <a:t>中对应的位清零。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2060848"/>
            <a:ext cx="7848872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Pages>0</Pages>
  <Words>583</Words>
  <Characters>0</Characters>
  <Application>Microsoft Office PowerPoint</Application>
  <DocSecurity>0</DocSecurity>
  <PresentationFormat>全屏显示(4:3)</PresentationFormat>
  <Lines>0</Lines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180</cp:revision>
  <dcterms:created xsi:type="dcterms:W3CDTF">2014-09-22T09:17:55Z</dcterms:created>
  <dcterms:modified xsi:type="dcterms:W3CDTF">2019-03-29T03:20:28Z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