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1" r:id="rId6"/>
    <p:sldId id="262" r:id="rId7"/>
    <p:sldId id="267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什么是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STemWin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ucGUI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的关系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的应用场合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EA9B2FBC-5DCC-4EC3-8479-86F38332F55F}" type="pres">
      <dgm:prSet presAssocID="{1F37E491-61F4-45D6-BF59-D299174D8A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3"/>
      <dgm:spPr/>
    </dgm:pt>
    <dgm:pt modelId="{BCF502A7-F089-4404-9FD6-88CFED0729B5}" type="pres">
      <dgm:prSet presAssocID="{DA0E8E73-C083-4ECE-864B-5B73B76E085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3"/>
      <dgm:spPr/>
    </dgm:pt>
    <dgm:pt modelId="{119D3599-C272-47E5-B0A4-027320EA363F}" type="pres">
      <dgm:prSet presAssocID="{2C6C1D5B-2FD6-453A-874A-F756D9AB67B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83B7F-767A-4CF1-8321-655C72E589FC}" type="pres">
      <dgm:prSet presAssocID="{2C6C1D5B-2FD6-453A-874A-F756D9AB67BB}" presName="accent_3" presStyleCnt="0"/>
      <dgm:spPr/>
    </dgm:pt>
    <dgm:pt modelId="{1ABE96DC-0716-4BAC-9D52-6A0550E74620}" type="pres">
      <dgm:prSet presAssocID="{2C6C1D5B-2FD6-453A-874A-F756D9AB67BB}" presName="accentRepeatNode" presStyleLbl="solidFgAcc1" presStyleIdx="2" presStyleCnt="3"/>
      <dgm:spPr/>
    </dgm:pt>
  </dgm:ptLst>
  <dgm:cxnLst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19EF2743-A417-4701-89EE-F6D1BBA9EB5C}" type="presOf" srcId="{2C6C1D5B-2FD6-453A-874A-F756D9AB67BB}" destId="{119D3599-C272-47E5-B0A4-027320EA363F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559A290-DC02-48C3-9B21-56380C72BBD6}" srcId="{DCBEDBE2-A610-441D-BA40-1E34A5909F49}" destId="{2C6C1D5B-2FD6-453A-874A-F756D9AB67BB}" srcOrd="2" destOrd="0" parTransId="{84AB6DF3-D474-4FF0-A134-7E7D32348B50}" sibTransId="{174A94EE-09CE-48D2-9C2C-675708CCD3AF}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212259D3-AA2F-4C3E-A772-131883743261}" type="presParOf" srcId="{B9E0F92E-C17E-473C-B4EE-A86FDFD51776}" destId="{119D3599-C272-47E5-B0A4-027320EA363F}" srcOrd="5" destOrd="0" presId="urn:microsoft.com/office/officeart/2008/layout/VerticalCurvedList"/>
    <dgm:cxn modelId="{CA31077B-C592-45AD-A0BB-3A5AF76C9423}" type="presParOf" srcId="{B9E0F92E-C17E-473C-B4EE-A86FDFD51776}" destId="{65883B7F-767A-4CF1-8321-655C72E589FC}" srcOrd="6" destOrd="0" presId="urn:microsoft.com/office/officeart/2008/layout/VerticalCurvedList"/>
    <dgm:cxn modelId="{885E54D5-F7A3-4825-A251-6BC0B895F48F}" type="presParOf" srcId="{65883B7F-767A-4CF1-8321-655C72E589FC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A03561-09AF-4628-9E5D-09D4305E0B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AA2BE8-2615-4B1F-9B29-121AED1709E4}">
      <dgm:prSet custT="1"/>
      <dgm:spPr/>
      <dgm:t>
        <a:bodyPr/>
        <a:lstStyle/>
        <a:p>
          <a:pPr rtl="0"/>
          <a:r>
            <a:rPr lang="en-US" sz="32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sz="3200" dirty="0">
            <a:latin typeface="思源黑体 CN" pitchFamily="34" charset="-122"/>
            <a:ea typeface="思源黑体 CN" pitchFamily="34" charset="-122"/>
          </a:endParaRPr>
        </a:p>
      </dgm:t>
    </dgm:pt>
    <dgm:pt modelId="{AFE246CC-CFB2-4D83-80D3-2BE0F73EC523}" type="parTrans" cxnId="{25807DC9-5F23-4BF3-A2AC-CAD06EDCB2EF}">
      <dgm:prSet/>
      <dgm:spPr/>
      <dgm:t>
        <a:bodyPr/>
        <a:lstStyle/>
        <a:p>
          <a:endParaRPr lang="zh-CN" altLang="en-US"/>
        </a:p>
      </dgm:t>
    </dgm:pt>
    <dgm:pt modelId="{2DDCF5C8-FA0B-4BE1-A80C-07FCE91FAB75}" type="sibTrans" cxnId="{25807DC9-5F23-4BF3-A2AC-CAD06EDCB2EF}">
      <dgm:prSet/>
      <dgm:spPr/>
      <dgm:t>
        <a:bodyPr/>
        <a:lstStyle/>
        <a:p>
          <a:endParaRPr lang="zh-CN" altLang="en-US"/>
        </a:p>
      </dgm:t>
    </dgm:pt>
    <dgm:pt modelId="{3A4E33B1-20C9-41DF-9DDC-5B7D156BF642}">
      <dgm:prSet custT="1"/>
      <dgm:spPr/>
      <dgm:t>
        <a:bodyPr/>
        <a:lstStyle/>
        <a:p>
          <a:pPr rtl="0"/>
          <a:r>
            <a:rPr lang="en-US" sz="2800" dirty="0" smtClean="0">
              <a:latin typeface="思源黑体 CN" pitchFamily="34" charset="-122"/>
              <a:ea typeface="思源黑体 CN" pitchFamily="34" charset="-122"/>
            </a:rPr>
            <a:t>STemWin</a:t>
          </a:r>
          <a:endParaRPr lang="zh-CN" sz="2800" dirty="0">
            <a:latin typeface="思源黑体 CN" pitchFamily="34" charset="-122"/>
            <a:ea typeface="思源黑体 CN" pitchFamily="34" charset="-122"/>
          </a:endParaRPr>
        </a:p>
      </dgm:t>
    </dgm:pt>
    <dgm:pt modelId="{8A461E72-5E04-4BBA-B4D2-44A9E1041532}" type="parTrans" cxnId="{960A0C17-491A-414C-A102-B0F73C7CDD8E}">
      <dgm:prSet/>
      <dgm:spPr/>
      <dgm:t>
        <a:bodyPr/>
        <a:lstStyle/>
        <a:p>
          <a:endParaRPr lang="zh-CN" altLang="en-US"/>
        </a:p>
      </dgm:t>
    </dgm:pt>
    <dgm:pt modelId="{43CFE964-E285-4E35-B4B2-1DA117BCD523}" type="sibTrans" cxnId="{960A0C17-491A-414C-A102-B0F73C7CDD8E}">
      <dgm:prSet/>
      <dgm:spPr/>
      <dgm:t>
        <a:bodyPr/>
        <a:lstStyle/>
        <a:p>
          <a:endParaRPr lang="zh-CN" altLang="en-US"/>
        </a:p>
      </dgm:t>
    </dgm:pt>
    <dgm:pt modelId="{0151E426-FD42-4691-AC45-7B5C44727D88}">
      <dgm:prSet custT="1"/>
      <dgm:spPr/>
      <dgm:t>
        <a:bodyPr/>
        <a:lstStyle/>
        <a:p>
          <a:pPr rtl="0"/>
          <a:r>
            <a:rPr lang="en-US" sz="2800" dirty="0" smtClean="0">
              <a:latin typeface="思源黑体 CN" pitchFamily="34" charset="-122"/>
              <a:ea typeface="思源黑体 CN" pitchFamily="34" charset="-122"/>
            </a:rPr>
            <a:t>ucGUI</a:t>
          </a:r>
          <a:endParaRPr lang="zh-CN" sz="2800" dirty="0">
            <a:latin typeface="思源黑体 CN" pitchFamily="34" charset="-122"/>
            <a:ea typeface="思源黑体 CN" pitchFamily="34" charset="-122"/>
          </a:endParaRPr>
        </a:p>
      </dgm:t>
    </dgm:pt>
    <dgm:pt modelId="{A57CE895-67F3-4827-A34D-79204E0ACB9D}" type="parTrans" cxnId="{420DF989-5DA2-490E-BC3C-8DB6E8877CD5}">
      <dgm:prSet/>
      <dgm:spPr/>
      <dgm:t>
        <a:bodyPr/>
        <a:lstStyle/>
        <a:p>
          <a:endParaRPr lang="zh-CN" altLang="en-US"/>
        </a:p>
      </dgm:t>
    </dgm:pt>
    <dgm:pt modelId="{A2E2A774-7D0A-4EA9-A89C-E2D07CEC0438}" type="sibTrans" cxnId="{420DF989-5DA2-490E-BC3C-8DB6E8877CD5}">
      <dgm:prSet/>
      <dgm:spPr/>
      <dgm:t>
        <a:bodyPr/>
        <a:lstStyle/>
        <a:p>
          <a:endParaRPr lang="zh-CN" altLang="en-US"/>
        </a:p>
      </dgm:t>
    </dgm:pt>
    <dgm:pt modelId="{7F009609-E253-48C9-91AE-C6FEC98808DA}">
      <dgm:prSet custT="1"/>
      <dgm:spPr/>
      <dgm:t>
        <a:bodyPr/>
        <a:lstStyle/>
        <a:p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德国</a:t>
          </a:r>
          <a:r>
            <a:rPr lang="en-US" altLang="zh-CN" sz="2000" dirty="0" smtClean="0">
              <a:latin typeface="思源黑体 Light" pitchFamily="34" charset="-122"/>
              <a:ea typeface="思源黑体 Light" pitchFamily="34" charset="-122"/>
            </a:rPr>
            <a:t>SEGGER</a:t>
          </a:r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公司推出的嵌入式平台图形软件库</a:t>
          </a:r>
          <a:endParaRPr lang="zh-CN" altLang="en-US" sz="2000" dirty="0">
            <a:latin typeface="思源黑体 Light" pitchFamily="34" charset="-122"/>
            <a:ea typeface="思源黑体 Light" pitchFamily="34" charset="-122"/>
          </a:endParaRPr>
        </a:p>
      </dgm:t>
    </dgm:pt>
    <dgm:pt modelId="{B0965381-3D9F-4247-A26C-C9AB481F0D48}" type="parTrans" cxnId="{C3F14AD7-2064-4E54-B993-91C5DC742269}">
      <dgm:prSet/>
      <dgm:spPr/>
      <dgm:t>
        <a:bodyPr/>
        <a:lstStyle/>
        <a:p>
          <a:endParaRPr lang="zh-CN" altLang="en-US"/>
        </a:p>
      </dgm:t>
    </dgm:pt>
    <dgm:pt modelId="{D178BA01-46E8-4D7C-93EE-C060F443808C}" type="sibTrans" cxnId="{C3F14AD7-2064-4E54-B993-91C5DC742269}">
      <dgm:prSet/>
      <dgm:spPr/>
      <dgm:t>
        <a:bodyPr/>
        <a:lstStyle/>
        <a:p>
          <a:endParaRPr lang="zh-CN" altLang="en-US"/>
        </a:p>
      </dgm:t>
    </dgm:pt>
    <dgm:pt modelId="{CD89F7BC-60F7-4E6A-8922-EB72E1205B2D}">
      <dgm:prSet custT="1"/>
      <dgm:spPr/>
      <dgm:t>
        <a:bodyPr/>
        <a:lstStyle/>
        <a:p>
          <a:r>
            <a:rPr lang="en-US" altLang="zh-CN" sz="2000" dirty="0" smtClean="0">
              <a:latin typeface="思源黑体 Light" pitchFamily="34" charset="-122"/>
              <a:ea typeface="思源黑体 Light" pitchFamily="34" charset="-122"/>
            </a:rPr>
            <a:t>SEGGER</a:t>
          </a:r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公司为</a:t>
          </a:r>
          <a:r>
            <a:rPr lang="en-US" sz="2000" dirty="0" smtClean="0">
              <a:latin typeface="思源黑体 Light" pitchFamily="34" charset="-122"/>
              <a:ea typeface="思源黑体 Light" pitchFamily="34" charset="-122"/>
            </a:rPr>
            <a:t>Micrium</a:t>
          </a:r>
          <a:r>
            <a:rPr lang="zh-CN" sz="2000" dirty="0" smtClean="0">
              <a:latin typeface="思源黑体 Light" pitchFamily="34" charset="-122"/>
              <a:ea typeface="思源黑体 Light" pitchFamily="34" charset="-122"/>
            </a:rPr>
            <a:t>公司</a:t>
          </a:r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定制的图形软件库</a:t>
          </a:r>
          <a:endParaRPr lang="zh-CN" altLang="en-US" sz="2000" dirty="0">
            <a:latin typeface="思源黑体 Light" pitchFamily="34" charset="-122"/>
            <a:ea typeface="思源黑体 Light" pitchFamily="34" charset="-122"/>
          </a:endParaRPr>
        </a:p>
      </dgm:t>
    </dgm:pt>
    <dgm:pt modelId="{22DA75A6-F0D8-4F37-AF22-0BF3328FB328}" type="parTrans" cxnId="{D9E3F5FB-552F-4C85-A17C-B8A5D80C1996}">
      <dgm:prSet/>
      <dgm:spPr/>
      <dgm:t>
        <a:bodyPr/>
        <a:lstStyle/>
        <a:p>
          <a:endParaRPr lang="zh-CN" altLang="en-US"/>
        </a:p>
      </dgm:t>
    </dgm:pt>
    <dgm:pt modelId="{9738090B-1D0F-42D1-8800-4A3EF8B92064}" type="sibTrans" cxnId="{D9E3F5FB-552F-4C85-A17C-B8A5D80C1996}">
      <dgm:prSet/>
      <dgm:spPr/>
      <dgm:t>
        <a:bodyPr/>
        <a:lstStyle/>
        <a:p>
          <a:endParaRPr lang="zh-CN" altLang="en-US"/>
        </a:p>
      </dgm:t>
    </dgm:pt>
    <dgm:pt modelId="{89D01AD8-897F-4FAB-9289-EC3E65A6860F}">
      <dgm:prSet custT="1"/>
      <dgm:spPr/>
      <dgm:t>
        <a:bodyPr/>
        <a:lstStyle/>
        <a:p>
          <a:r>
            <a:rPr lang="en-US" altLang="zh-CN" sz="2000" dirty="0" smtClean="0">
              <a:latin typeface="思源黑体 Light" pitchFamily="34" charset="-122"/>
              <a:ea typeface="思源黑体 Light" pitchFamily="34" charset="-122"/>
            </a:rPr>
            <a:t>ST</a:t>
          </a:r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公司为自家的</a:t>
          </a:r>
          <a:r>
            <a:rPr lang="en-US" altLang="zh-CN" sz="2000" dirty="0" smtClean="0">
              <a:latin typeface="思源黑体 Light" pitchFamily="34" charset="-122"/>
              <a:ea typeface="思源黑体 Light" pitchFamily="34" charset="-122"/>
            </a:rPr>
            <a:t>STM32</a:t>
          </a:r>
          <a:r>
            <a:rPr lang="zh-CN" altLang="en-US" sz="2000" dirty="0" smtClean="0">
              <a:latin typeface="思源黑体 Light" pitchFamily="34" charset="-122"/>
              <a:ea typeface="思源黑体 Light" pitchFamily="34" charset="-122"/>
            </a:rPr>
            <a:t>系列开发的定制版</a:t>
          </a:r>
          <a:r>
            <a:rPr lang="en-US" altLang="zh-CN" sz="2000" dirty="0" smtClean="0">
              <a:latin typeface="思源黑体 Light" pitchFamily="34" charset="-122"/>
              <a:ea typeface="思源黑体 Light" pitchFamily="34" charset="-122"/>
            </a:rPr>
            <a:t>emWin</a:t>
          </a:r>
          <a:endParaRPr lang="zh-CN" altLang="en-US" sz="2000" dirty="0">
            <a:latin typeface="思源黑体 Light" pitchFamily="34" charset="-122"/>
            <a:ea typeface="思源黑体 Light" pitchFamily="34" charset="-122"/>
          </a:endParaRPr>
        </a:p>
      </dgm:t>
    </dgm:pt>
    <dgm:pt modelId="{7DE42FD1-E023-4D44-BB6E-03476E1ED172}" type="parTrans" cxnId="{D6F88C6E-539A-478B-A691-1A726F3B406E}">
      <dgm:prSet/>
      <dgm:spPr/>
      <dgm:t>
        <a:bodyPr/>
        <a:lstStyle/>
        <a:p>
          <a:endParaRPr lang="zh-CN" altLang="en-US"/>
        </a:p>
      </dgm:t>
    </dgm:pt>
    <dgm:pt modelId="{568C0213-B81D-4189-B13F-02FDD1074432}" type="sibTrans" cxnId="{D6F88C6E-539A-478B-A691-1A726F3B406E}">
      <dgm:prSet/>
      <dgm:spPr/>
      <dgm:t>
        <a:bodyPr/>
        <a:lstStyle/>
        <a:p>
          <a:endParaRPr lang="zh-CN" altLang="en-US"/>
        </a:p>
      </dgm:t>
    </dgm:pt>
    <dgm:pt modelId="{B446FD6D-C3C0-4474-AA30-2E34EF830DE9}" type="pres">
      <dgm:prSet presAssocID="{5AA03561-09AF-4628-9E5D-09D4305E0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8CADD0-CC08-4134-ABEF-4B12ABD707C3}" type="pres">
      <dgm:prSet presAssocID="{AAAA2BE8-2615-4B1F-9B29-121AED1709E4}" presName="composite" presStyleCnt="0"/>
      <dgm:spPr/>
    </dgm:pt>
    <dgm:pt modelId="{7F4CC6C7-7F11-4D8C-A5DC-5B7ACD67BAA3}" type="pres">
      <dgm:prSet presAssocID="{AAAA2BE8-2615-4B1F-9B29-121AED1709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B4484-8D94-41C5-914B-D58C6A77F6B8}" type="pres">
      <dgm:prSet presAssocID="{AAAA2BE8-2615-4B1F-9B29-121AED1709E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121F7-8C70-40E3-93B4-200476AE2403}" type="pres">
      <dgm:prSet presAssocID="{2DDCF5C8-FA0B-4BE1-A80C-07FCE91FAB75}" presName="space" presStyleCnt="0"/>
      <dgm:spPr/>
    </dgm:pt>
    <dgm:pt modelId="{8E7DBA55-8FBF-408D-AC74-1C8402B2D5B2}" type="pres">
      <dgm:prSet presAssocID="{3A4E33B1-20C9-41DF-9DDC-5B7D156BF642}" presName="composite" presStyleCnt="0"/>
      <dgm:spPr/>
    </dgm:pt>
    <dgm:pt modelId="{D0E200B8-26A9-44A5-B272-83E08DF6D6AB}" type="pres">
      <dgm:prSet presAssocID="{3A4E33B1-20C9-41DF-9DDC-5B7D156BF642}" presName="parTx" presStyleLbl="alignNode1" presStyleIdx="1" presStyleCnt="3" custLinFactNeighborX="-65" custLinFactNeighborY="-2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58F30-DA42-490D-8D2E-623562125E9A}" type="pres">
      <dgm:prSet presAssocID="{3A4E33B1-20C9-41DF-9DDC-5B7D156BF64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38F98-F60D-4136-A5B8-FB3D79E44B5F}" type="pres">
      <dgm:prSet presAssocID="{43CFE964-E285-4E35-B4B2-1DA117BCD523}" presName="space" presStyleCnt="0"/>
      <dgm:spPr/>
    </dgm:pt>
    <dgm:pt modelId="{2F0F7C8E-6B60-4B2D-B9C0-BCDD1D63CBE1}" type="pres">
      <dgm:prSet presAssocID="{0151E426-FD42-4691-AC45-7B5C44727D88}" presName="composite" presStyleCnt="0"/>
      <dgm:spPr/>
    </dgm:pt>
    <dgm:pt modelId="{0173DA3A-A12B-4C39-BBA8-33DFF3A6CBDD}" type="pres">
      <dgm:prSet presAssocID="{0151E426-FD42-4691-AC45-7B5C44727D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F10E5B-8F6E-4487-9BB2-0B747FB55895}" type="pres">
      <dgm:prSet presAssocID="{0151E426-FD42-4691-AC45-7B5C44727D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A0C17-491A-414C-A102-B0F73C7CDD8E}" srcId="{5AA03561-09AF-4628-9E5D-09D4305E0BE1}" destId="{3A4E33B1-20C9-41DF-9DDC-5B7D156BF642}" srcOrd="1" destOrd="0" parTransId="{8A461E72-5E04-4BBA-B4D2-44A9E1041532}" sibTransId="{43CFE964-E285-4E35-B4B2-1DA117BCD523}"/>
    <dgm:cxn modelId="{A22C815D-84E9-4B89-B501-90C5C203A13D}" type="presOf" srcId="{5AA03561-09AF-4628-9E5D-09D4305E0BE1}" destId="{B446FD6D-C3C0-4474-AA30-2E34EF830DE9}" srcOrd="0" destOrd="0" presId="urn:microsoft.com/office/officeart/2005/8/layout/hList1"/>
    <dgm:cxn modelId="{B5D9FC66-4FFD-4761-B35D-3700D940EE82}" type="presOf" srcId="{7F009609-E253-48C9-91AE-C6FEC98808DA}" destId="{D01B4484-8D94-41C5-914B-D58C6A77F6B8}" srcOrd="0" destOrd="0" presId="urn:microsoft.com/office/officeart/2005/8/layout/hList1"/>
    <dgm:cxn modelId="{D9E3F5FB-552F-4C85-A17C-B8A5D80C1996}" srcId="{0151E426-FD42-4691-AC45-7B5C44727D88}" destId="{CD89F7BC-60F7-4E6A-8922-EB72E1205B2D}" srcOrd="0" destOrd="0" parTransId="{22DA75A6-F0D8-4F37-AF22-0BF3328FB328}" sibTransId="{9738090B-1D0F-42D1-8800-4A3EF8B92064}"/>
    <dgm:cxn modelId="{D6F88C6E-539A-478B-A691-1A726F3B406E}" srcId="{3A4E33B1-20C9-41DF-9DDC-5B7D156BF642}" destId="{89D01AD8-897F-4FAB-9289-EC3E65A6860F}" srcOrd="0" destOrd="0" parTransId="{7DE42FD1-E023-4D44-BB6E-03476E1ED172}" sibTransId="{568C0213-B81D-4189-B13F-02FDD1074432}"/>
    <dgm:cxn modelId="{AB0FAF7E-A2D2-427D-B0DB-8FEEDADFBEAA}" type="presOf" srcId="{89D01AD8-897F-4FAB-9289-EC3E65A6860F}" destId="{7E158F30-DA42-490D-8D2E-623562125E9A}" srcOrd="0" destOrd="0" presId="urn:microsoft.com/office/officeart/2005/8/layout/hList1"/>
    <dgm:cxn modelId="{ED778952-C36B-4C08-8512-6AE97D95667E}" type="presOf" srcId="{3A4E33B1-20C9-41DF-9DDC-5B7D156BF642}" destId="{D0E200B8-26A9-44A5-B272-83E08DF6D6AB}" srcOrd="0" destOrd="0" presId="urn:microsoft.com/office/officeart/2005/8/layout/hList1"/>
    <dgm:cxn modelId="{D2D5B967-829C-4088-94AE-3790513ACBE5}" type="presOf" srcId="{CD89F7BC-60F7-4E6A-8922-EB72E1205B2D}" destId="{08F10E5B-8F6E-4487-9BB2-0B747FB55895}" srcOrd="0" destOrd="0" presId="urn:microsoft.com/office/officeart/2005/8/layout/hList1"/>
    <dgm:cxn modelId="{420DF989-5DA2-490E-BC3C-8DB6E8877CD5}" srcId="{5AA03561-09AF-4628-9E5D-09D4305E0BE1}" destId="{0151E426-FD42-4691-AC45-7B5C44727D88}" srcOrd="2" destOrd="0" parTransId="{A57CE895-67F3-4827-A34D-79204E0ACB9D}" sibTransId="{A2E2A774-7D0A-4EA9-A89C-E2D07CEC0438}"/>
    <dgm:cxn modelId="{C3F14AD7-2064-4E54-B993-91C5DC742269}" srcId="{AAAA2BE8-2615-4B1F-9B29-121AED1709E4}" destId="{7F009609-E253-48C9-91AE-C6FEC98808DA}" srcOrd="0" destOrd="0" parTransId="{B0965381-3D9F-4247-A26C-C9AB481F0D48}" sibTransId="{D178BA01-46E8-4D7C-93EE-C060F443808C}"/>
    <dgm:cxn modelId="{79B72BB5-1BE3-416F-A8B9-6C63A224A8A3}" type="presOf" srcId="{0151E426-FD42-4691-AC45-7B5C44727D88}" destId="{0173DA3A-A12B-4C39-BBA8-33DFF3A6CBDD}" srcOrd="0" destOrd="0" presId="urn:microsoft.com/office/officeart/2005/8/layout/hList1"/>
    <dgm:cxn modelId="{25807DC9-5F23-4BF3-A2AC-CAD06EDCB2EF}" srcId="{5AA03561-09AF-4628-9E5D-09D4305E0BE1}" destId="{AAAA2BE8-2615-4B1F-9B29-121AED1709E4}" srcOrd="0" destOrd="0" parTransId="{AFE246CC-CFB2-4D83-80D3-2BE0F73EC523}" sibTransId="{2DDCF5C8-FA0B-4BE1-A80C-07FCE91FAB75}"/>
    <dgm:cxn modelId="{F9B3B4D7-4C08-4BCB-8832-782511F7A035}" type="presOf" srcId="{AAAA2BE8-2615-4B1F-9B29-121AED1709E4}" destId="{7F4CC6C7-7F11-4D8C-A5DC-5B7ACD67BAA3}" srcOrd="0" destOrd="0" presId="urn:microsoft.com/office/officeart/2005/8/layout/hList1"/>
    <dgm:cxn modelId="{25DFC400-E256-4CE2-8289-E77D338FB33A}" type="presParOf" srcId="{B446FD6D-C3C0-4474-AA30-2E34EF830DE9}" destId="{E48CADD0-CC08-4134-ABEF-4B12ABD707C3}" srcOrd="0" destOrd="0" presId="urn:microsoft.com/office/officeart/2005/8/layout/hList1"/>
    <dgm:cxn modelId="{CC5E3887-D1AA-4F14-8BA9-C06CE43101E3}" type="presParOf" srcId="{E48CADD0-CC08-4134-ABEF-4B12ABD707C3}" destId="{7F4CC6C7-7F11-4D8C-A5DC-5B7ACD67BAA3}" srcOrd="0" destOrd="0" presId="urn:microsoft.com/office/officeart/2005/8/layout/hList1"/>
    <dgm:cxn modelId="{AA5B6709-02F5-4833-AEDC-F3CF6A0D70B3}" type="presParOf" srcId="{E48CADD0-CC08-4134-ABEF-4B12ABD707C3}" destId="{D01B4484-8D94-41C5-914B-D58C6A77F6B8}" srcOrd="1" destOrd="0" presId="urn:microsoft.com/office/officeart/2005/8/layout/hList1"/>
    <dgm:cxn modelId="{AA412395-F1C1-4C99-A8A2-4C72286F8AD8}" type="presParOf" srcId="{B446FD6D-C3C0-4474-AA30-2E34EF830DE9}" destId="{E1B121F7-8C70-40E3-93B4-200476AE2403}" srcOrd="1" destOrd="0" presId="urn:microsoft.com/office/officeart/2005/8/layout/hList1"/>
    <dgm:cxn modelId="{4F019C3F-C0C3-4B89-9EB9-28AFF8493452}" type="presParOf" srcId="{B446FD6D-C3C0-4474-AA30-2E34EF830DE9}" destId="{8E7DBA55-8FBF-408D-AC74-1C8402B2D5B2}" srcOrd="2" destOrd="0" presId="urn:microsoft.com/office/officeart/2005/8/layout/hList1"/>
    <dgm:cxn modelId="{0AA39140-D2A4-4FA2-A6BD-398C21C63713}" type="presParOf" srcId="{8E7DBA55-8FBF-408D-AC74-1C8402B2D5B2}" destId="{D0E200B8-26A9-44A5-B272-83E08DF6D6AB}" srcOrd="0" destOrd="0" presId="urn:microsoft.com/office/officeart/2005/8/layout/hList1"/>
    <dgm:cxn modelId="{0EA24C9B-97B2-495F-B497-699F82E19BAF}" type="presParOf" srcId="{8E7DBA55-8FBF-408D-AC74-1C8402B2D5B2}" destId="{7E158F30-DA42-490D-8D2E-623562125E9A}" srcOrd="1" destOrd="0" presId="urn:microsoft.com/office/officeart/2005/8/layout/hList1"/>
    <dgm:cxn modelId="{7909488A-F216-4221-A511-59F94E55E8F5}" type="presParOf" srcId="{B446FD6D-C3C0-4474-AA30-2E34EF830DE9}" destId="{88938F98-F60D-4136-A5B8-FB3D79E44B5F}" srcOrd="3" destOrd="0" presId="urn:microsoft.com/office/officeart/2005/8/layout/hList1"/>
    <dgm:cxn modelId="{233C0E9C-ADD0-40F8-9FC3-2E75F48DE858}" type="presParOf" srcId="{B446FD6D-C3C0-4474-AA30-2E34EF830DE9}" destId="{2F0F7C8E-6B60-4B2D-B9C0-BCDD1D63CBE1}" srcOrd="4" destOrd="0" presId="urn:microsoft.com/office/officeart/2005/8/layout/hList1"/>
    <dgm:cxn modelId="{D7499CC4-C1B3-4479-84B0-CD293630D4EB}" type="presParOf" srcId="{2F0F7C8E-6B60-4B2D-B9C0-BCDD1D63CBE1}" destId="{0173DA3A-A12B-4C39-BBA8-33DFF3A6CBDD}" srcOrd="0" destOrd="0" presId="urn:microsoft.com/office/officeart/2005/8/layout/hList1"/>
    <dgm:cxn modelId="{2434014E-D89D-4411-B70F-0A4F4BC9ED01}" type="presParOf" srcId="{2F0F7C8E-6B60-4B2D-B9C0-BCDD1D63CBE1}" destId="{08F10E5B-8F6E-4487-9BB2-0B747FB558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F9FB2-9245-4FD8-A0E4-EB8894E307E9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B11912-1B67-4280-B800-DBACB5678A01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家用电器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2F38C80F-4330-4E4C-8577-B8CB6878D74D}" type="parTrans" cxnId="{EF64F263-2DBF-4ED1-B79D-73CA50E72152}">
      <dgm:prSet/>
      <dgm:spPr/>
      <dgm:t>
        <a:bodyPr/>
        <a:lstStyle/>
        <a:p>
          <a:endParaRPr lang="zh-CN" altLang="en-US"/>
        </a:p>
      </dgm:t>
    </dgm:pt>
    <dgm:pt modelId="{FC13E063-8F8B-427D-8313-37A0949212AB}" type="sibTrans" cxnId="{EF64F263-2DBF-4ED1-B79D-73CA50E72152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3E4CA18-20ED-4CD8-AF88-613173B3FBE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工业控制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7BE4D66-FBA6-4961-8BB3-B9B2DC888CF1}" type="parTrans" cxnId="{D001CFDA-6F00-476C-BB3A-7D2D9DDC7172}">
      <dgm:prSet/>
      <dgm:spPr/>
      <dgm:t>
        <a:bodyPr/>
        <a:lstStyle/>
        <a:p>
          <a:endParaRPr lang="zh-CN" altLang="en-US"/>
        </a:p>
      </dgm:t>
    </dgm:pt>
    <dgm:pt modelId="{3CCCED3C-75C4-48CA-A7F9-C68D72CDEE9B}" type="sibTrans" cxnId="{D001CFDA-6F00-476C-BB3A-7D2D9DDC7172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642A954-D246-456B-B429-CBB21AE9088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智能家居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3A15009-A874-4474-8635-62CEA61C6216}" type="parTrans" cxnId="{9ADF9BFE-AA32-4322-8920-2CDFA93C377A}">
      <dgm:prSet/>
      <dgm:spPr/>
      <dgm:t>
        <a:bodyPr/>
        <a:lstStyle/>
        <a:p>
          <a:endParaRPr lang="zh-CN" altLang="en-US"/>
        </a:p>
      </dgm:t>
    </dgm:pt>
    <dgm:pt modelId="{B5EF85EA-0466-47CB-AA9D-36145CD8EE16}" type="sibTrans" cxnId="{9ADF9BFE-AA32-4322-8920-2CDFA93C377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17164D-C03B-44A7-A0A9-0836F317268A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消费电子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9E835774-3C78-4151-A7E6-89FE5ED1DF43}" type="parTrans" cxnId="{FAE68C5D-4F0A-41BD-B4A0-70D8E839052C}">
      <dgm:prSet/>
      <dgm:spPr/>
      <dgm:t>
        <a:bodyPr/>
        <a:lstStyle/>
        <a:p>
          <a:endParaRPr lang="zh-CN" altLang="en-US"/>
        </a:p>
      </dgm:t>
    </dgm:pt>
    <dgm:pt modelId="{D59906AF-9EC5-4559-B30E-56F1E68B29CD}" type="sibTrans" cxnId="{FAE68C5D-4F0A-41BD-B4A0-70D8E839052C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9BD0986-F0E0-42D1-BB8E-546A2FDFD77B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汽车仪表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BB597A8F-CB38-41E6-8CF3-53C7D2E0FDB2}" type="parTrans" cxnId="{88325A70-E771-49C1-BA7E-D8960C677AC1}">
      <dgm:prSet/>
      <dgm:spPr/>
      <dgm:t>
        <a:bodyPr/>
        <a:lstStyle/>
        <a:p>
          <a:endParaRPr lang="zh-CN" altLang="en-US"/>
        </a:p>
      </dgm:t>
    </dgm:pt>
    <dgm:pt modelId="{3A79B6DE-9A90-4AA3-A60F-7BF9E2C713A9}" type="sibTrans" cxnId="{88325A70-E771-49C1-BA7E-D8960C677AC1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CDAF728-0623-4BDD-97F9-47434147BE3D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航空电子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CC917ABD-C136-479A-ACCE-793B0723828F}" type="parTrans" cxnId="{ECF470D5-09C4-4B6D-B503-29745C7C6878}">
      <dgm:prSet/>
      <dgm:spPr/>
      <dgm:t>
        <a:bodyPr/>
        <a:lstStyle/>
        <a:p>
          <a:endParaRPr lang="zh-CN" altLang="en-US"/>
        </a:p>
      </dgm:t>
    </dgm:pt>
    <dgm:pt modelId="{C988A92D-2994-4D0C-8466-18FB8758038F}" type="sibTrans" cxnId="{ECF470D5-09C4-4B6D-B503-29745C7C6878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50E8F01-E6B1-404B-8173-1327EFF43424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医疗设备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2362F9D-5DE4-47C4-858E-C63C2A2360D9}" type="parTrans" cxnId="{8FB0618D-2334-47F4-9024-45232F709F53}">
      <dgm:prSet/>
      <dgm:spPr/>
      <dgm:t>
        <a:bodyPr/>
        <a:lstStyle/>
        <a:p>
          <a:endParaRPr lang="zh-CN" altLang="en-US"/>
        </a:p>
      </dgm:t>
    </dgm:pt>
    <dgm:pt modelId="{1DCA6DD1-F853-4E53-B798-62050AF51052}" type="sibTrans" cxnId="{8FB0618D-2334-47F4-9024-45232F709F53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066B452-0EB9-45B2-BD17-64FB6E853329}" type="pres">
      <dgm:prSet presAssocID="{561F9FB2-9245-4FD8-A0E4-EB8894E307E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1DCB137-7801-4A30-B613-C5050C3CBA77}" type="pres">
      <dgm:prSet presAssocID="{55B11912-1B67-4280-B800-DBACB5678A01}" presName="text1" presStyleCnt="0"/>
      <dgm:spPr/>
    </dgm:pt>
    <dgm:pt modelId="{33053F8F-0061-46E3-934F-1EAB2CD687E0}" type="pres">
      <dgm:prSet presAssocID="{55B11912-1B67-4280-B800-DBACB5678A0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04A59-1A1F-4A4D-BC27-04E46AC59AC2}" type="pres">
      <dgm:prSet presAssocID="{55B11912-1B67-4280-B800-DBACB5678A01}" presName="textaccent1" presStyleCnt="0"/>
      <dgm:spPr/>
    </dgm:pt>
    <dgm:pt modelId="{78D7C88D-B8D6-4566-8792-32C3198602A6}" type="pres">
      <dgm:prSet presAssocID="{55B11912-1B67-4280-B800-DBACB5678A01}" presName="accentRepeatNode" presStyleLbl="solidAlignAcc1" presStyleIdx="0" presStyleCnt="14"/>
      <dgm:spPr/>
    </dgm:pt>
    <dgm:pt modelId="{925335F8-2A1A-4BF3-8D3D-8EE8F37432DC}" type="pres">
      <dgm:prSet presAssocID="{FC13E063-8F8B-427D-8313-37A0949212AB}" presName="image1" presStyleCnt="0"/>
      <dgm:spPr/>
    </dgm:pt>
    <dgm:pt modelId="{E159B9E6-8BC6-4C6A-8687-B5D97A591FFE}" type="pres">
      <dgm:prSet presAssocID="{FC13E063-8F8B-427D-8313-37A0949212AB}" presName="imageRepeatNode" presStyleLbl="alignAcc1" presStyleIdx="0" presStyleCnt="7"/>
      <dgm:spPr/>
      <dgm:t>
        <a:bodyPr/>
        <a:lstStyle/>
        <a:p>
          <a:endParaRPr lang="zh-CN" altLang="en-US"/>
        </a:p>
      </dgm:t>
    </dgm:pt>
    <dgm:pt modelId="{4A28B120-4333-4C9D-BF1D-AB535C8D4C7A}" type="pres">
      <dgm:prSet presAssocID="{FC13E063-8F8B-427D-8313-37A0949212AB}" presName="imageaccent1" presStyleCnt="0"/>
      <dgm:spPr/>
    </dgm:pt>
    <dgm:pt modelId="{5AABA340-8F9E-4074-BA65-9938D87B9A58}" type="pres">
      <dgm:prSet presAssocID="{FC13E063-8F8B-427D-8313-37A0949212AB}" presName="accentRepeatNode" presStyleLbl="solidAlignAcc1" presStyleIdx="1" presStyleCnt="14"/>
      <dgm:spPr/>
    </dgm:pt>
    <dgm:pt modelId="{BB64CAF2-4D82-400E-8D37-CE437D75D9E1}" type="pres">
      <dgm:prSet presAssocID="{23E4CA18-20ED-4CD8-AF88-613173B3FBE2}" presName="text2" presStyleCnt="0"/>
      <dgm:spPr/>
    </dgm:pt>
    <dgm:pt modelId="{7255F845-D4E3-4A90-ADFC-DC3B9FBF3E93}" type="pres">
      <dgm:prSet presAssocID="{23E4CA18-20ED-4CD8-AF88-613173B3FBE2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50046-1D80-4ED3-BD51-FEC943970D4E}" type="pres">
      <dgm:prSet presAssocID="{23E4CA18-20ED-4CD8-AF88-613173B3FBE2}" presName="textaccent2" presStyleCnt="0"/>
      <dgm:spPr/>
    </dgm:pt>
    <dgm:pt modelId="{23AF3B9D-39F1-45DF-A3CD-5A0A3A7F23B0}" type="pres">
      <dgm:prSet presAssocID="{23E4CA18-20ED-4CD8-AF88-613173B3FBE2}" presName="accentRepeatNode" presStyleLbl="solidAlignAcc1" presStyleIdx="2" presStyleCnt="14"/>
      <dgm:spPr/>
    </dgm:pt>
    <dgm:pt modelId="{2968225B-564C-4FD2-A18D-F76E3557DFC7}" type="pres">
      <dgm:prSet presAssocID="{3CCCED3C-75C4-48CA-A7F9-C68D72CDEE9B}" presName="image2" presStyleCnt="0"/>
      <dgm:spPr/>
    </dgm:pt>
    <dgm:pt modelId="{34F54641-2C3D-4EF4-A12D-A001D2FBA656}" type="pres">
      <dgm:prSet presAssocID="{3CCCED3C-75C4-48CA-A7F9-C68D72CDEE9B}" presName="imageRepeatNode" presStyleLbl="alignAcc1" presStyleIdx="1" presStyleCnt="7"/>
      <dgm:spPr/>
      <dgm:t>
        <a:bodyPr/>
        <a:lstStyle/>
        <a:p>
          <a:endParaRPr lang="zh-CN" altLang="en-US"/>
        </a:p>
      </dgm:t>
    </dgm:pt>
    <dgm:pt modelId="{14F08C64-15F5-42F2-8FD9-45708E603515}" type="pres">
      <dgm:prSet presAssocID="{3CCCED3C-75C4-48CA-A7F9-C68D72CDEE9B}" presName="imageaccent2" presStyleCnt="0"/>
      <dgm:spPr/>
    </dgm:pt>
    <dgm:pt modelId="{2E30E61A-4E7F-4FD3-9538-69361B14344B}" type="pres">
      <dgm:prSet presAssocID="{3CCCED3C-75C4-48CA-A7F9-C68D72CDEE9B}" presName="accentRepeatNode" presStyleLbl="solidAlignAcc1" presStyleIdx="3" presStyleCnt="14"/>
      <dgm:spPr/>
    </dgm:pt>
    <dgm:pt modelId="{7175385E-572E-4FBD-8D44-3CD1AD8F2E5F}" type="pres">
      <dgm:prSet presAssocID="{4642A954-D246-456B-B429-CBB21AE90882}" presName="text3" presStyleCnt="0"/>
      <dgm:spPr/>
    </dgm:pt>
    <dgm:pt modelId="{F24ACBC7-EA77-499B-97A7-755566483B33}" type="pres">
      <dgm:prSet presAssocID="{4642A954-D246-456B-B429-CBB21AE90882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A8BB9-F470-4CFC-80F1-9AFBAEA96DFB}" type="pres">
      <dgm:prSet presAssocID="{4642A954-D246-456B-B429-CBB21AE90882}" presName="textaccent3" presStyleCnt="0"/>
      <dgm:spPr/>
    </dgm:pt>
    <dgm:pt modelId="{448FF165-9267-45F4-9A33-F9057B8EC40A}" type="pres">
      <dgm:prSet presAssocID="{4642A954-D246-456B-B429-CBB21AE90882}" presName="accentRepeatNode" presStyleLbl="solidAlignAcc1" presStyleIdx="4" presStyleCnt="14"/>
      <dgm:spPr/>
    </dgm:pt>
    <dgm:pt modelId="{4DFF3C8F-ADAE-4072-9A2F-4410B06BC987}" type="pres">
      <dgm:prSet presAssocID="{B5EF85EA-0466-47CB-AA9D-36145CD8EE16}" presName="image3" presStyleCnt="0"/>
      <dgm:spPr/>
    </dgm:pt>
    <dgm:pt modelId="{0FE10D3A-9022-4C2E-A998-1B958EAF74A0}" type="pres">
      <dgm:prSet presAssocID="{B5EF85EA-0466-47CB-AA9D-36145CD8EE16}" presName="imageRepeatNode" presStyleLbl="alignAcc1" presStyleIdx="2" presStyleCnt="7"/>
      <dgm:spPr/>
      <dgm:t>
        <a:bodyPr/>
        <a:lstStyle/>
        <a:p>
          <a:endParaRPr lang="zh-CN" altLang="en-US"/>
        </a:p>
      </dgm:t>
    </dgm:pt>
    <dgm:pt modelId="{9A17EA29-D157-45C3-A72A-45387C6CD4E9}" type="pres">
      <dgm:prSet presAssocID="{B5EF85EA-0466-47CB-AA9D-36145CD8EE16}" presName="imageaccent3" presStyleCnt="0"/>
      <dgm:spPr/>
    </dgm:pt>
    <dgm:pt modelId="{A94A31DE-5905-4AFE-BDAB-B3A1C94F6D0B}" type="pres">
      <dgm:prSet presAssocID="{B5EF85EA-0466-47CB-AA9D-36145CD8EE16}" presName="accentRepeatNode" presStyleLbl="solidAlignAcc1" presStyleIdx="5" presStyleCnt="14"/>
      <dgm:spPr/>
    </dgm:pt>
    <dgm:pt modelId="{8EC42FCA-8532-48AD-B06D-EB9FDB090977}" type="pres">
      <dgm:prSet presAssocID="{FB17164D-C03B-44A7-A0A9-0836F317268A}" presName="text4" presStyleCnt="0"/>
      <dgm:spPr/>
    </dgm:pt>
    <dgm:pt modelId="{1B1E2D2D-835F-45AF-B3F2-C78C38EE0624}" type="pres">
      <dgm:prSet presAssocID="{FB17164D-C03B-44A7-A0A9-0836F317268A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9E434-795D-47B0-ADF1-1C6C7608A3B0}" type="pres">
      <dgm:prSet presAssocID="{FB17164D-C03B-44A7-A0A9-0836F317268A}" presName="textaccent4" presStyleCnt="0"/>
      <dgm:spPr/>
    </dgm:pt>
    <dgm:pt modelId="{C93FA126-9455-47A1-8CD3-4A95683D1B23}" type="pres">
      <dgm:prSet presAssocID="{FB17164D-C03B-44A7-A0A9-0836F317268A}" presName="accentRepeatNode" presStyleLbl="solidAlignAcc1" presStyleIdx="6" presStyleCnt="14"/>
      <dgm:spPr/>
    </dgm:pt>
    <dgm:pt modelId="{15E83DF7-1A86-4034-912F-5335C3BF1851}" type="pres">
      <dgm:prSet presAssocID="{D59906AF-9EC5-4559-B30E-56F1E68B29CD}" presName="image4" presStyleCnt="0"/>
      <dgm:spPr/>
    </dgm:pt>
    <dgm:pt modelId="{6F4B656F-7EB8-4623-94AA-377150919C8A}" type="pres">
      <dgm:prSet presAssocID="{D59906AF-9EC5-4559-B30E-56F1E68B29CD}" presName="imageRepeatNode" presStyleLbl="alignAcc1" presStyleIdx="3" presStyleCnt="7"/>
      <dgm:spPr/>
      <dgm:t>
        <a:bodyPr/>
        <a:lstStyle/>
        <a:p>
          <a:endParaRPr lang="zh-CN" altLang="en-US"/>
        </a:p>
      </dgm:t>
    </dgm:pt>
    <dgm:pt modelId="{C78C4BB3-E4EA-4032-8E9E-1545619EA6F6}" type="pres">
      <dgm:prSet presAssocID="{D59906AF-9EC5-4559-B30E-56F1E68B29CD}" presName="imageaccent4" presStyleCnt="0"/>
      <dgm:spPr/>
    </dgm:pt>
    <dgm:pt modelId="{BE7997B6-2EDC-483D-8CD6-0A6C988E65E4}" type="pres">
      <dgm:prSet presAssocID="{D59906AF-9EC5-4559-B30E-56F1E68B29CD}" presName="accentRepeatNode" presStyleLbl="solidAlignAcc1" presStyleIdx="7" presStyleCnt="14"/>
      <dgm:spPr/>
    </dgm:pt>
    <dgm:pt modelId="{9A00BD12-A108-4B10-8588-7D3D37A037DF}" type="pres">
      <dgm:prSet presAssocID="{E9BD0986-F0E0-42D1-BB8E-546A2FDFD77B}" presName="text5" presStyleCnt="0"/>
      <dgm:spPr/>
    </dgm:pt>
    <dgm:pt modelId="{CCB3EF0B-D5C1-4A8E-9369-DEF407D05C4D}" type="pres">
      <dgm:prSet presAssocID="{E9BD0986-F0E0-42D1-BB8E-546A2FDFD77B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11E89-B666-4920-BD66-7CC6FCAB684B}" type="pres">
      <dgm:prSet presAssocID="{E9BD0986-F0E0-42D1-BB8E-546A2FDFD77B}" presName="textaccent5" presStyleCnt="0"/>
      <dgm:spPr/>
    </dgm:pt>
    <dgm:pt modelId="{0F3F91CB-5A01-4FBB-AA1C-9BA7AD95A24A}" type="pres">
      <dgm:prSet presAssocID="{E9BD0986-F0E0-42D1-BB8E-546A2FDFD77B}" presName="accentRepeatNode" presStyleLbl="solidAlignAcc1" presStyleIdx="8" presStyleCnt="14"/>
      <dgm:spPr/>
    </dgm:pt>
    <dgm:pt modelId="{8D616634-D37B-476B-8146-48EAED04FDEF}" type="pres">
      <dgm:prSet presAssocID="{3A79B6DE-9A90-4AA3-A60F-7BF9E2C713A9}" presName="image5" presStyleCnt="0"/>
      <dgm:spPr/>
    </dgm:pt>
    <dgm:pt modelId="{994478F6-6F2D-4A21-9691-0CD205BAEE1B}" type="pres">
      <dgm:prSet presAssocID="{3A79B6DE-9A90-4AA3-A60F-7BF9E2C713A9}" presName="imageRepeatNode" presStyleLbl="alignAcc1" presStyleIdx="4" presStyleCnt="7"/>
      <dgm:spPr/>
      <dgm:t>
        <a:bodyPr/>
        <a:lstStyle/>
        <a:p>
          <a:endParaRPr lang="zh-CN" altLang="en-US"/>
        </a:p>
      </dgm:t>
    </dgm:pt>
    <dgm:pt modelId="{0DB1E5D2-240B-4FA2-8969-6149148F4A8F}" type="pres">
      <dgm:prSet presAssocID="{3A79B6DE-9A90-4AA3-A60F-7BF9E2C713A9}" presName="imageaccent5" presStyleCnt="0"/>
      <dgm:spPr/>
    </dgm:pt>
    <dgm:pt modelId="{6D468474-5DBC-477A-9FEC-3D7937D50503}" type="pres">
      <dgm:prSet presAssocID="{3A79B6DE-9A90-4AA3-A60F-7BF9E2C713A9}" presName="accentRepeatNode" presStyleLbl="solidAlignAcc1" presStyleIdx="9" presStyleCnt="14"/>
      <dgm:spPr/>
    </dgm:pt>
    <dgm:pt modelId="{7283F8F5-4FB6-4C34-927F-3450BF1C0A82}" type="pres">
      <dgm:prSet presAssocID="{DCDAF728-0623-4BDD-97F9-47434147BE3D}" presName="text6" presStyleCnt="0"/>
      <dgm:spPr/>
    </dgm:pt>
    <dgm:pt modelId="{A1F31146-563B-43C6-B56B-3D5944857B60}" type="pres">
      <dgm:prSet presAssocID="{DCDAF728-0623-4BDD-97F9-47434147BE3D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8448F-7816-4A04-BE3F-A2B1F0294D7D}" type="pres">
      <dgm:prSet presAssocID="{DCDAF728-0623-4BDD-97F9-47434147BE3D}" presName="textaccent6" presStyleCnt="0"/>
      <dgm:spPr/>
    </dgm:pt>
    <dgm:pt modelId="{0B74BE2D-C80F-48F0-9B81-49490B37E827}" type="pres">
      <dgm:prSet presAssocID="{DCDAF728-0623-4BDD-97F9-47434147BE3D}" presName="accentRepeatNode" presStyleLbl="solidAlignAcc1" presStyleIdx="10" presStyleCnt="14"/>
      <dgm:spPr/>
    </dgm:pt>
    <dgm:pt modelId="{DE3F9496-4EAC-466A-B36D-6C2FB640442F}" type="pres">
      <dgm:prSet presAssocID="{C988A92D-2994-4D0C-8466-18FB8758038F}" presName="image6" presStyleCnt="0"/>
      <dgm:spPr/>
    </dgm:pt>
    <dgm:pt modelId="{8649DA88-96DE-445B-BB41-246A77220C59}" type="pres">
      <dgm:prSet presAssocID="{C988A92D-2994-4D0C-8466-18FB8758038F}" presName="imageRepeatNode" presStyleLbl="alignAcc1" presStyleIdx="5" presStyleCnt="7"/>
      <dgm:spPr/>
      <dgm:t>
        <a:bodyPr/>
        <a:lstStyle/>
        <a:p>
          <a:endParaRPr lang="zh-CN" altLang="en-US"/>
        </a:p>
      </dgm:t>
    </dgm:pt>
    <dgm:pt modelId="{9A9C1233-BD7F-4845-B227-DE66AB50C52E}" type="pres">
      <dgm:prSet presAssocID="{C988A92D-2994-4D0C-8466-18FB8758038F}" presName="imageaccent6" presStyleCnt="0"/>
      <dgm:spPr/>
    </dgm:pt>
    <dgm:pt modelId="{5734324F-E6CB-48CC-91C6-E4AF1A88A539}" type="pres">
      <dgm:prSet presAssocID="{C988A92D-2994-4D0C-8466-18FB8758038F}" presName="accentRepeatNode" presStyleLbl="solidAlignAcc1" presStyleIdx="11" presStyleCnt="14"/>
      <dgm:spPr/>
    </dgm:pt>
    <dgm:pt modelId="{EBE8CF13-D703-42CE-967A-9B663E817629}" type="pres">
      <dgm:prSet presAssocID="{550E8F01-E6B1-404B-8173-1327EFF43424}" presName="text7" presStyleCnt="0"/>
      <dgm:spPr/>
    </dgm:pt>
    <dgm:pt modelId="{D8B44CE1-14D6-4E6D-A4CA-3666E03FF356}" type="pres">
      <dgm:prSet presAssocID="{550E8F01-E6B1-404B-8173-1327EFF43424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87C76F-34F7-4F44-8198-304277EDF58A}" type="pres">
      <dgm:prSet presAssocID="{550E8F01-E6B1-404B-8173-1327EFF43424}" presName="textaccent7" presStyleCnt="0"/>
      <dgm:spPr/>
    </dgm:pt>
    <dgm:pt modelId="{0ED3F847-C71B-40C6-A171-A8559024C126}" type="pres">
      <dgm:prSet presAssocID="{550E8F01-E6B1-404B-8173-1327EFF43424}" presName="accentRepeatNode" presStyleLbl="solidAlignAcc1" presStyleIdx="12" presStyleCnt="14"/>
      <dgm:spPr/>
    </dgm:pt>
    <dgm:pt modelId="{5C4F06F2-39D3-431C-B474-7CF6CA7FDC85}" type="pres">
      <dgm:prSet presAssocID="{1DCA6DD1-F853-4E53-B798-62050AF51052}" presName="image7" presStyleCnt="0"/>
      <dgm:spPr/>
    </dgm:pt>
    <dgm:pt modelId="{629EBF42-A0CB-4E7F-83B3-2116604D6238}" type="pres">
      <dgm:prSet presAssocID="{1DCA6DD1-F853-4E53-B798-62050AF51052}" presName="imageRepeatNode" presStyleLbl="alignAcc1" presStyleIdx="6" presStyleCnt="7"/>
      <dgm:spPr/>
      <dgm:t>
        <a:bodyPr/>
        <a:lstStyle/>
        <a:p>
          <a:endParaRPr lang="zh-CN" altLang="en-US"/>
        </a:p>
      </dgm:t>
    </dgm:pt>
    <dgm:pt modelId="{19C8A766-D6B8-470C-9333-384DDB2A995D}" type="pres">
      <dgm:prSet presAssocID="{1DCA6DD1-F853-4E53-B798-62050AF51052}" presName="imageaccent7" presStyleCnt="0"/>
      <dgm:spPr/>
    </dgm:pt>
    <dgm:pt modelId="{CC8D8D32-EEA1-411D-BB87-C58FF1998F6D}" type="pres">
      <dgm:prSet presAssocID="{1DCA6DD1-F853-4E53-B798-62050AF51052}" presName="accentRepeatNode" presStyleLbl="solidAlignAcc1" presStyleIdx="13" presStyleCnt="14"/>
      <dgm:spPr/>
    </dgm:pt>
  </dgm:ptLst>
  <dgm:cxnLst>
    <dgm:cxn modelId="{2559D6AB-E830-4472-833C-D5B4B6E42FBA}" type="presOf" srcId="{23E4CA18-20ED-4CD8-AF88-613173B3FBE2}" destId="{7255F845-D4E3-4A90-ADFC-DC3B9FBF3E93}" srcOrd="0" destOrd="0" presId="urn:microsoft.com/office/officeart/2008/layout/HexagonCluster"/>
    <dgm:cxn modelId="{313DC1B3-490A-41B1-BC92-3A5144D19AC3}" type="presOf" srcId="{3CCCED3C-75C4-48CA-A7F9-C68D72CDEE9B}" destId="{34F54641-2C3D-4EF4-A12D-A001D2FBA656}" srcOrd="0" destOrd="0" presId="urn:microsoft.com/office/officeart/2008/layout/HexagonCluster"/>
    <dgm:cxn modelId="{A3D349D8-D026-4501-BFB5-05F832CFAF0E}" type="presOf" srcId="{3A79B6DE-9A90-4AA3-A60F-7BF9E2C713A9}" destId="{994478F6-6F2D-4A21-9691-0CD205BAEE1B}" srcOrd="0" destOrd="0" presId="urn:microsoft.com/office/officeart/2008/layout/HexagonCluster"/>
    <dgm:cxn modelId="{33EEAC7C-83CF-44E5-8195-1F1964A683F1}" type="presOf" srcId="{4642A954-D246-456B-B429-CBB21AE90882}" destId="{F24ACBC7-EA77-499B-97A7-755566483B33}" srcOrd="0" destOrd="0" presId="urn:microsoft.com/office/officeart/2008/layout/HexagonCluster"/>
    <dgm:cxn modelId="{D001CFDA-6F00-476C-BB3A-7D2D9DDC7172}" srcId="{561F9FB2-9245-4FD8-A0E4-EB8894E307E9}" destId="{23E4CA18-20ED-4CD8-AF88-613173B3FBE2}" srcOrd="1" destOrd="0" parTransId="{87BE4D66-FBA6-4961-8BB3-B9B2DC888CF1}" sibTransId="{3CCCED3C-75C4-48CA-A7F9-C68D72CDEE9B}"/>
    <dgm:cxn modelId="{BAFF84E0-9C9F-442C-8FEF-056CE7AB8928}" type="presOf" srcId="{C988A92D-2994-4D0C-8466-18FB8758038F}" destId="{8649DA88-96DE-445B-BB41-246A77220C59}" srcOrd="0" destOrd="0" presId="urn:microsoft.com/office/officeart/2008/layout/HexagonCluster"/>
    <dgm:cxn modelId="{FF41A220-626D-4CBA-93FE-F8783F019003}" type="presOf" srcId="{FB17164D-C03B-44A7-A0A9-0836F317268A}" destId="{1B1E2D2D-835F-45AF-B3F2-C78C38EE0624}" srcOrd="0" destOrd="0" presId="urn:microsoft.com/office/officeart/2008/layout/HexagonCluster"/>
    <dgm:cxn modelId="{D3FC3523-0C33-4BE6-8034-42C261305EF2}" type="presOf" srcId="{561F9FB2-9245-4FD8-A0E4-EB8894E307E9}" destId="{3066B452-0EB9-45B2-BD17-64FB6E853329}" srcOrd="0" destOrd="0" presId="urn:microsoft.com/office/officeart/2008/layout/HexagonCluster"/>
    <dgm:cxn modelId="{FAE68C5D-4F0A-41BD-B4A0-70D8E839052C}" srcId="{561F9FB2-9245-4FD8-A0E4-EB8894E307E9}" destId="{FB17164D-C03B-44A7-A0A9-0836F317268A}" srcOrd="3" destOrd="0" parTransId="{9E835774-3C78-4151-A7E6-89FE5ED1DF43}" sibTransId="{D59906AF-9EC5-4559-B30E-56F1E68B29CD}"/>
    <dgm:cxn modelId="{52DC07E3-94E6-47AF-9DAB-251407E7B70B}" type="presOf" srcId="{D59906AF-9EC5-4559-B30E-56F1E68B29CD}" destId="{6F4B656F-7EB8-4623-94AA-377150919C8A}" srcOrd="0" destOrd="0" presId="urn:microsoft.com/office/officeart/2008/layout/HexagonCluster"/>
    <dgm:cxn modelId="{131017CA-A8C0-4D84-B2DB-B97705534C3A}" type="presOf" srcId="{1DCA6DD1-F853-4E53-B798-62050AF51052}" destId="{629EBF42-A0CB-4E7F-83B3-2116604D6238}" srcOrd="0" destOrd="0" presId="urn:microsoft.com/office/officeart/2008/layout/HexagonCluster"/>
    <dgm:cxn modelId="{1A488973-7213-4939-818B-1AA7E328AD6E}" type="presOf" srcId="{DCDAF728-0623-4BDD-97F9-47434147BE3D}" destId="{A1F31146-563B-43C6-B56B-3D5944857B60}" srcOrd="0" destOrd="0" presId="urn:microsoft.com/office/officeart/2008/layout/HexagonCluster"/>
    <dgm:cxn modelId="{ECF470D5-09C4-4B6D-B503-29745C7C6878}" srcId="{561F9FB2-9245-4FD8-A0E4-EB8894E307E9}" destId="{DCDAF728-0623-4BDD-97F9-47434147BE3D}" srcOrd="5" destOrd="0" parTransId="{CC917ABD-C136-479A-ACCE-793B0723828F}" sibTransId="{C988A92D-2994-4D0C-8466-18FB8758038F}"/>
    <dgm:cxn modelId="{88325A70-E771-49C1-BA7E-D8960C677AC1}" srcId="{561F9FB2-9245-4FD8-A0E4-EB8894E307E9}" destId="{E9BD0986-F0E0-42D1-BB8E-546A2FDFD77B}" srcOrd="4" destOrd="0" parTransId="{BB597A8F-CB38-41E6-8CF3-53C7D2E0FDB2}" sibTransId="{3A79B6DE-9A90-4AA3-A60F-7BF9E2C713A9}"/>
    <dgm:cxn modelId="{23C5C07F-072F-449C-B2DA-E2B382A4D9FB}" type="presOf" srcId="{B5EF85EA-0466-47CB-AA9D-36145CD8EE16}" destId="{0FE10D3A-9022-4C2E-A998-1B958EAF74A0}" srcOrd="0" destOrd="0" presId="urn:microsoft.com/office/officeart/2008/layout/HexagonCluster"/>
    <dgm:cxn modelId="{8FB0618D-2334-47F4-9024-45232F709F53}" srcId="{561F9FB2-9245-4FD8-A0E4-EB8894E307E9}" destId="{550E8F01-E6B1-404B-8173-1327EFF43424}" srcOrd="6" destOrd="0" parTransId="{42362F9D-5DE4-47C4-858E-C63C2A2360D9}" sibTransId="{1DCA6DD1-F853-4E53-B798-62050AF51052}"/>
    <dgm:cxn modelId="{681F0065-2AB3-41A3-BC72-C482D2AA2954}" type="presOf" srcId="{55B11912-1B67-4280-B800-DBACB5678A01}" destId="{33053F8F-0061-46E3-934F-1EAB2CD687E0}" srcOrd="0" destOrd="0" presId="urn:microsoft.com/office/officeart/2008/layout/HexagonCluster"/>
    <dgm:cxn modelId="{EF64F263-2DBF-4ED1-B79D-73CA50E72152}" srcId="{561F9FB2-9245-4FD8-A0E4-EB8894E307E9}" destId="{55B11912-1B67-4280-B800-DBACB5678A01}" srcOrd="0" destOrd="0" parTransId="{2F38C80F-4330-4E4C-8577-B8CB6878D74D}" sibTransId="{FC13E063-8F8B-427D-8313-37A0949212AB}"/>
    <dgm:cxn modelId="{A351EAAE-8CEB-4108-8A5E-B0C941B4D6AB}" type="presOf" srcId="{FC13E063-8F8B-427D-8313-37A0949212AB}" destId="{E159B9E6-8BC6-4C6A-8687-B5D97A591FFE}" srcOrd="0" destOrd="0" presId="urn:microsoft.com/office/officeart/2008/layout/HexagonCluster"/>
    <dgm:cxn modelId="{9ADF9BFE-AA32-4322-8920-2CDFA93C377A}" srcId="{561F9FB2-9245-4FD8-A0E4-EB8894E307E9}" destId="{4642A954-D246-456B-B429-CBB21AE90882}" srcOrd="2" destOrd="0" parTransId="{73A15009-A874-4474-8635-62CEA61C6216}" sibTransId="{B5EF85EA-0466-47CB-AA9D-36145CD8EE16}"/>
    <dgm:cxn modelId="{4FCE310A-0A91-42B3-944D-AA181B6F6A77}" type="presOf" srcId="{550E8F01-E6B1-404B-8173-1327EFF43424}" destId="{D8B44CE1-14D6-4E6D-A4CA-3666E03FF356}" srcOrd="0" destOrd="0" presId="urn:microsoft.com/office/officeart/2008/layout/HexagonCluster"/>
    <dgm:cxn modelId="{A7EFF211-4DD5-4D7B-A787-6E2A5156D60A}" type="presOf" srcId="{E9BD0986-F0E0-42D1-BB8E-546A2FDFD77B}" destId="{CCB3EF0B-D5C1-4A8E-9369-DEF407D05C4D}" srcOrd="0" destOrd="0" presId="urn:microsoft.com/office/officeart/2008/layout/HexagonCluster"/>
    <dgm:cxn modelId="{6F190C4A-C4E5-4106-BC11-F01D83E2FCF7}" type="presParOf" srcId="{3066B452-0EB9-45B2-BD17-64FB6E853329}" destId="{B1DCB137-7801-4A30-B613-C5050C3CBA77}" srcOrd="0" destOrd="0" presId="urn:microsoft.com/office/officeart/2008/layout/HexagonCluster"/>
    <dgm:cxn modelId="{737AFA97-A98B-4EC3-B7A5-3C9787A3EA53}" type="presParOf" srcId="{B1DCB137-7801-4A30-B613-C5050C3CBA77}" destId="{33053F8F-0061-46E3-934F-1EAB2CD687E0}" srcOrd="0" destOrd="0" presId="urn:microsoft.com/office/officeart/2008/layout/HexagonCluster"/>
    <dgm:cxn modelId="{91F3F233-3688-40E4-AD0D-C1CBE9A58655}" type="presParOf" srcId="{3066B452-0EB9-45B2-BD17-64FB6E853329}" destId="{9EB04A59-1A1F-4A4D-BC27-04E46AC59AC2}" srcOrd="1" destOrd="0" presId="urn:microsoft.com/office/officeart/2008/layout/HexagonCluster"/>
    <dgm:cxn modelId="{7C502939-0E2C-477E-9504-0856B92391ED}" type="presParOf" srcId="{9EB04A59-1A1F-4A4D-BC27-04E46AC59AC2}" destId="{78D7C88D-B8D6-4566-8792-32C3198602A6}" srcOrd="0" destOrd="0" presId="urn:microsoft.com/office/officeart/2008/layout/HexagonCluster"/>
    <dgm:cxn modelId="{97E24D23-0C35-4FB5-A621-45E9CD09D44C}" type="presParOf" srcId="{3066B452-0EB9-45B2-BD17-64FB6E853329}" destId="{925335F8-2A1A-4BF3-8D3D-8EE8F37432DC}" srcOrd="2" destOrd="0" presId="urn:microsoft.com/office/officeart/2008/layout/HexagonCluster"/>
    <dgm:cxn modelId="{FFE82B08-CFC1-4869-97A9-753CF26A68A3}" type="presParOf" srcId="{925335F8-2A1A-4BF3-8D3D-8EE8F37432DC}" destId="{E159B9E6-8BC6-4C6A-8687-B5D97A591FFE}" srcOrd="0" destOrd="0" presId="urn:microsoft.com/office/officeart/2008/layout/HexagonCluster"/>
    <dgm:cxn modelId="{6414B91F-B9BF-44BA-B905-E02F2CE296A2}" type="presParOf" srcId="{3066B452-0EB9-45B2-BD17-64FB6E853329}" destId="{4A28B120-4333-4C9D-BF1D-AB535C8D4C7A}" srcOrd="3" destOrd="0" presId="urn:microsoft.com/office/officeart/2008/layout/HexagonCluster"/>
    <dgm:cxn modelId="{3174AD7E-E72D-48C5-9E20-3BB9A7910A41}" type="presParOf" srcId="{4A28B120-4333-4C9D-BF1D-AB535C8D4C7A}" destId="{5AABA340-8F9E-4074-BA65-9938D87B9A58}" srcOrd="0" destOrd="0" presId="urn:microsoft.com/office/officeart/2008/layout/HexagonCluster"/>
    <dgm:cxn modelId="{FE3EE7E1-4129-48EF-8AE1-0C76B4901B1B}" type="presParOf" srcId="{3066B452-0EB9-45B2-BD17-64FB6E853329}" destId="{BB64CAF2-4D82-400E-8D37-CE437D75D9E1}" srcOrd="4" destOrd="0" presId="urn:microsoft.com/office/officeart/2008/layout/HexagonCluster"/>
    <dgm:cxn modelId="{543A583F-211A-43B4-9F33-AD6E8F111D8F}" type="presParOf" srcId="{BB64CAF2-4D82-400E-8D37-CE437D75D9E1}" destId="{7255F845-D4E3-4A90-ADFC-DC3B9FBF3E93}" srcOrd="0" destOrd="0" presId="urn:microsoft.com/office/officeart/2008/layout/HexagonCluster"/>
    <dgm:cxn modelId="{51B457BC-DE17-4702-88B9-AF399183B34F}" type="presParOf" srcId="{3066B452-0EB9-45B2-BD17-64FB6E853329}" destId="{A3350046-1D80-4ED3-BD51-FEC943970D4E}" srcOrd="5" destOrd="0" presId="urn:microsoft.com/office/officeart/2008/layout/HexagonCluster"/>
    <dgm:cxn modelId="{9AAE6197-BFA8-4313-82B0-B5AB950092A9}" type="presParOf" srcId="{A3350046-1D80-4ED3-BD51-FEC943970D4E}" destId="{23AF3B9D-39F1-45DF-A3CD-5A0A3A7F23B0}" srcOrd="0" destOrd="0" presId="urn:microsoft.com/office/officeart/2008/layout/HexagonCluster"/>
    <dgm:cxn modelId="{E3C4F2CF-0EAE-4B95-9376-8936DD1B16DD}" type="presParOf" srcId="{3066B452-0EB9-45B2-BD17-64FB6E853329}" destId="{2968225B-564C-4FD2-A18D-F76E3557DFC7}" srcOrd="6" destOrd="0" presId="urn:microsoft.com/office/officeart/2008/layout/HexagonCluster"/>
    <dgm:cxn modelId="{7E207C1C-7803-4C3B-9FEC-64D3C30477E2}" type="presParOf" srcId="{2968225B-564C-4FD2-A18D-F76E3557DFC7}" destId="{34F54641-2C3D-4EF4-A12D-A001D2FBA656}" srcOrd="0" destOrd="0" presId="urn:microsoft.com/office/officeart/2008/layout/HexagonCluster"/>
    <dgm:cxn modelId="{B8424B00-4DE9-435B-ABD6-29411E727AED}" type="presParOf" srcId="{3066B452-0EB9-45B2-BD17-64FB6E853329}" destId="{14F08C64-15F5-42F2-8FD9-45708E603515}" srcOrd="7" destOrd="0" presId="urn:microsoft.com/office/officeart/2008/layout/HexagonCluster"/>
    <dgm:cxn modelId="{AFD84BEC-4396-4871-B094-15FFF2C22175}" type="presParOf" srcId="{14F08C64-15F5-42F2-8FD9-45708E603515}" destId="{2E30E61A-4E7F-4FD3-9538-69361B14344B}" srcOrd="0" destOrd="0" presId="urn:microsoft.com/office/officeart/2008/layout/HexagonCluster"/>
    <dgm:cxn modelId="{2C81955C-B237-41FF-AD0E-FEC985210AC4}" type="presParOf" srcId="{3066B452-0EB9-45B2-BD17-64FB6E853329}" destId="{7175385E-572E-4FBD-8D44-3CD1AD8F2E5F}" srcOrd="8" destOrd="0" presId="urn:microsoft.com/office/officeart/2008/layout/HexagonCluster"/>
    <dgm:cxn modelId="{C987AEC9-DC89-4838-B786-E0E901C2FAB1}" type="presParOf" srcId="{7175385E-572E-4FBD-8D44-3CD1AD8F2E5F}" destId="{F24ACBC7-EA77-499B-97A7-755566483B33}" srcOrd="0" destOrd="0" presId="urn:microsoft.com/office/officeart/2008/layout/HexagonCluster"/>
    <dgm:cxn modelId="{FF93E2AA-3995-47F1-9B8C-91D0B20EA5B1}" type="presParOf" srcId="{3066B452-0EB9-45B2-BD17-64FB6E853329}" destId="{B73A8BB9-F470-4CFC-80F1-9AFBAEA96DFB}" srcOrd="9" destOrd="0" presId="urn:microsoft.com/office/officeart/2008/layout/HexagonCluster"/>
    <dgm:cxn modelId="{A83FA26B-3129-4586-98C1-458D8AC1F9D0}" type="presParOf" srcId="{B73A8BB9-F470-4CFC-80F1-9AFBAEA96DFB}" destId="{448FF165-9267-45F4-9A33-F9057B8EC40A}" srcOrd="0" destOrd="0" presId="urn:microsoft.com/office/officeart/2008/layout/HexagonCluster"/>
    <dgm:cxn modelId="{E6BC65BC-5920-46BA-8D01-6F43F0766D29}" type="presParOf" srcId="{3066B452-0EB9-45B2-BD17-64FB6E853329}" destId="{4DFF3C8F-ADAE-4072-9A2F-4410B06BC987}" srcOrd="10" destOrd="0" presId="urn:microsoft.com/office/officeart/2008/layout/HexagonCluster"/>
    <dgm:cxn modelId="{56A0D937-B5B3-4488-9513-B64FDDDB61B6}" type="presParOf" srcId="{4DFF3C8F-ADAE-4072-9A2F-4410B06BC987}" destId="{0FE10D3A-9022-4C2E-A998-1B958EAF74A0}" srcOrd="0" destOrd="0" presId="urn:microsoft.com/office/officeart/2008/layout/HexagonCluster"/>
    <dgm:cxn modelId="{CF0C4FB3-4CA0-414F-B646-8BBA43ECA50C}" type="presParOf" srcId="{3066B452-0EB9-45B2-BD17-64FB6E853329}" destId="{9A17EA29-D157-45C3-A72A-45387C6CD4E9}" srcOrd="11" destOrd="0" presId="urn:microsoft.com/office/officeart/2008/layout/HexagonCluster"/>
    <dgm:cxn modelId="{CF52D74C-7717-417F-B6A4-8A0B2B424D67}" type="presParOf" srcId="{9A17EA29-D157-45C3-A72A-45387C6CD4E9}" destId="{A94A31DE-5905-4AFE-BDAB-B3A1C94F6D0B}" srcOrd="0" destOrd="0" presId="urn:microsoft.com/office/officeart/2008/layout/HexagonCluster"/>
    <dgm:cxn modelId="{B704E100-244E-4D70-BEB3-BACA7B5FFAFE}" type="presParOf" srcId="{3066B452-0EB9-45B2-BD17-64FB6E853329}" destId="{8EC42FCA-8532-48AD-B06D-EB9FDB090977}" srcOrd="12" destOrd="0" presId="urn:microsoft.com/office/officeart/2008/layout/HexagonCluster"/>
    <dgm:cxn modelId="{E7007D85-7304-49EA-92DC-776C277E67C7}" type="presParOf" srcId="{8EC42FCA-8532-48AD-B06D-EB9FDB090977}" destId="{1B1E2D2D-835F-45AF-B3F2-C78C38EE0624}" srcOrd="0" destOrd="0" presId="urn:microsoft.com/office/officeart/2008/layout/HexagonCluster"/>
    <dgm:cxn modelId="{BE715516-181C-4659-99C5-FB28343B1CF5}" type="presParOf" srcId="{3066B452-0EB9-45B2-BD17-64FB6E853329}" destId="{CD39E434-795D-47B0-ADF1-1C6C7608A3B0}" srcOrd="13" destOrd="0" presId="urn:microsoft.com/office/officeart/2008/layout/HexagonCluster"/>
    <dgm:cxn modelId="{EF5AC50B-A2D2-48AD-AE53-4212FD39F1B6}" type="presParOf" srcId="{CD39E434-795D-47B0-ADF1-1C6C7608A3B0}" destId="{C93FA126-9455-47A1-8CD3-4A95683D1B23}" srcOrd="0" destOrd="0" presId="urn:microsoft.com/office/officeart/2008/layout/HexagonCluster"/>
    <dgm:cxn modelId="{5346282F-288F-444B-B4A9-EBFA81F8B240}" type="presParOf" srcId="{3066B452-0EB9-45B2-BD17-64FB6E853329}" destId="{15E83DF7-1A86-4034-912F-5335C3BF1851}" srcOrd="14" destOrd="0" presId="urn:microsoft.com/office/officeart/2008/layout/HexagonCluster"/>
    <dgm:cxn modelId="{6644EADA-BB9F-43EC-8FBD-2975D9D4E4F7}" type="presParOf" srcId="{15E83DF7-1A86-4034-912F-5335C3BF1851}" destId="{6F4B656F-7EB8-4623-94AA-377150919C8A}" srcOrd="0" destOrd="0" presId="urn:microsoft.com/office/officeart/2008/layout/HexagonCluster"/>
    <dgm:cxn modelId="{2B09E492-B249-4CA7-8804-5FC3C3E9092E}" type="presParOf" srcId="{3066B452-0EB9-45B2-BD17-64FB6E853329}" destId="{C78C4BB3-E4EA-4032-8E9E-1545619EA6F6}" srcOrd="15" destOrd="0" presId="urn:microsoft.com/office/officeart/2008/layout/HexagonCluster"/>
    <dgm:cxn modelId="{E72A1BC3-D696-42C2-AA8B-EB544D9BEFCA}" type="presParOf" srcId="{C78C4BB3-E4EA-4032-8E9E-1545619EA6F6}" destId="{BE7997B6-2EDC-483D-8CD6-0A6C988E65E4}" srcOrd="0" destOrd="0" presId="urn:microsoft.com/office/officeart/2008/layout/HexagonCluster"/>
    <dgm:cxn modelId="{0B524ACA-73F3-421D-9430-9799EBA1DF82}" type="presParOf" srcId="{3066B452-0EB9-45B2-BD17-64FB6E853329}" destId="{9A00BD12-A108-4B10-8588-7D3D37A037DF}" srcOrd="16" destOrd="0" presId="urn:microsoft.com/office/officeart/2008/layout/HexagonCluster"/>
    <dgm:cxn modelId="{D3F5C1CF-C27D-4C56-99D8-239281A5795F}" type="presParOf" srcId="{9A00BD12-A108-4B10-8588-7D3D37A037DF}" destId="{CCB3EF0B-D5C1-4A8E-9369-DEF407D05C4D}" srcOrd="0" destOrd="0" presId="urn:microsoft.com/office/officeart/2008/layout/HexagonCluster"/>
    <dgm:cxn modelId="{DB9AE88E-1707-4EC6-8550-163DD965581A}" type="presParOf" srcId="{3066B452-0EB9-45B2-BD17-64FB6E853329}" destId="{99811E89-B666-4920-BD66-7CC6FCAB684B}" srcOrd="17" destOrd="0" presId="urn:microsoft.com/office/officeart/2008/layout/HexagonCluster"/>
    <dgm:cxn modelId="{DDE352FF-A49B-47EE-85FB-1648FE7BBF1F}" type="presParOf" srcId="{99811E89-B666-4920-BD66-7CC6FCAB684B}" destId="{0F3F91CB-5A01-4FBB-AA1C-9BA7AD95A24A}" srcOrd="0" destOrd="0" presId="urn:microsoft.com/office/officeart/2008/layout/HexagonCluster"/>
    <dgm:cxn modelId="{D91D573D-F997-4E09-A2E2-9BFE448205E4}" type="presParOf" srcId="{3066B452-0EB9-45B2-BD17-64FB6E853329}" destId="{8D616634-D37B-476B-8146-48EAED04FDEF}" srcOrd="18" destOrd="0" presId="urn:microsoft.com/office/officeart/2008/layout/HexagonCluster"/>
    <dgm:cxn modelId="{CEAAAB7C-D362-46FC-A4D2-00802366BFAE}" type="presParOf" srcId="{8D616634-D37B-476B-8146-48EAED04FDEF}" destId="{994478F6-6F2D-4A21-9691-0CD205BAEE1B}" srcOrd="0" destOrd="0" presId="urn:microsoft.com/office/officeart/2008/layout/HexagonCluster"/>
    <dgm:cxn modelId="{12E6BF8B-D580-4EE2-B4DB-4A3249940B05}" type="presParOf" srcId="{3066B452-0EB9-45B2-BD17-64FB6E853329}" destId="{0DB1E5D2-240B-4FA2-8969-6149148F4A8F}" srcOrd="19" destOrd="0" presId="urn:microsoft.com/office/officeart/2008/layout/HexagonCluster"/>
    <dgm:cxn modelId="{5CCE2D07-1BE7-4644-A56F-B5D8051F35D0}" type="presParOf" srcId="{0DB1E5D2-240B-4FA2-8969-6149148F4A8F}" destId="{6D468474-5DBC-477A-9FEC-3D7937D50503}" srcOrd="0" destOrd="0" presId="urn:microsoft.com/office/officeart/2008/layout/HexagonCluster"/>
    <dgm:cxn modelId="{3762026E-7BA4-43C3-B248-67780CD09CE5}" type="presParOf" srcId="{3066B452-0EB9-45B2-BD17-64FB6E853329}" destId="{7283F8F5-4FB6-4C34-927F-3450BF1C0A82}" srcOrd="20" destOrd="0" presId="urn:microsoft.com/office/officeart/2008/layout/HexagonCluster"/>
    <dgm:cxn modelId="{CB399176-2431-4A99-9E73-D6238E6D22D9}" type="presParOf" srcId="{7283F8F5-4FB6-4C34-927F-3450BF1C0A82}" destId="{A1F31146-563B-43C6-B56B-3D5944857B60}" srcOrd="0" destOrd="0" presId="urn:microsoft.com/office/officeart/2008/layout/HexagonCluster"/>
    <dgm:cxn modelId="{9E3EE7C1-F84F-4B00-8ECB-9A0F381565C1}" type="presParOf" srcId="{3066B452-0EB9-45B2-BD17-64FB6E853329}" destId="{2CE8448F-7816-4A04-BE3F-A2B1F0294D7D}" srcOrd="21" destOrd="0" presId="urn:microsoft.com/office/officeart/2008/layout/HexagonCluster"/>
    <dgm:cxn modelId="{3D668B8F-EF80-4C42-85ED-BE237DBFB339}" type="presParOf" srcId="{2CE8448F-7816-4A04-BE3F-A2B1F0294D7D}" destId="{0B74BE2D-C80F-48F0-9B81-49490B37E827}" srcOrd="0" destOrd="0" presId="urn:microsoft.com/office/officeart/2008/layout/HexagonCluster"/>
    <dgm:cxn modelId="{E252423B-41CC-4711-B0C9-7E688FCF5FD3}" type="presParOf" srcId="{3066B452-0EB9-45B2-BD17-64FB6E853329}" destId="{DE3F9496-4EAC-466A-B36D-6C2FB640442F}" srcOrd="22" destOrd="0" presId="urn:microsoft.com/office/officeart/2008/layout/HexagonCluster"/>
    <dgm:cxn modelId="{39633471-6FAC-4F26-8C81-F485E6154432}" type="presParOf" srcId="{DE3F9496-4EAC-466A-B36D-6C2FB640442F}" destId="{8649DA88-96DE-445B-BB41-246A77220C59}" srcOrd="0" destOrd="0" presId="urn:microsoft.com/office/officeart/2008/layout/HexagonCluster"/>
    <dgm:cxn modelId="{AB94369B-4E69-4776-A593-0557EADEC3EB}" type="presParOf" srcId="{3066B452-0EB9-45B2-BD17-64FB6E853329}" destId="{9A9C1233-BD7F-4845-B227-DE66AB50C52E}" srcOrd="23" destOrd="0" presId="urn:microsoft.com/office/officeart/2008/layout/HexagonCluster"/>
    <dgm:cxn modelId="{0AB8CA01-576E-4189-96B3-688192A7B424}" type="presParOf" srcId="{9A9C1233-BD7F-4845-B227-DE66AB50C52E}" destId="{5734324F-E6CB-48CC-91C6-E4AF1A88A539}" srcOrd="0" destOrd="0" presId="urn:microsoft.com/office/officeart/2008/layout/HexagonCluster"/>
    <dgm:cxn modelId="{CF62E309-4636-4D40-974E-BDBB85AF584D}" type="presParOf" srcId="{3066B452-0EB9-45B2-BD17-64FB6E853329}" destId="{EBE8CF13-D703-42CE-967A-9B663E817629}" srcOrd="24" destOrd="0" presId="urn:microsoft.com/office/officeart/2008/layout/HexagonCluster"/>
    <dgm:cxn modelId="{D3083EC3-0143-4446-B82E-896AEAF420E9}" type="presParOf" srcId="{EBE8CF13-D703-42CE-967A-9B663E817629}" destId="{D8B44CE1-14D6-4E6D-A4CA-3666E03FF356}" srcOrd="0" destOrd="0" presId="urn:microsoft.com/office/officeart/2008/layout/HexagonCluster"/>
    <dgm:cxn modelId="{F6FBE27E-359C-4777-97BA-43CD3F1E853A}" type="presParOf" srcId="{3066B452-0EB9-45B2-BD17-64FB6E853329}" destId="{4E87C76F-34F7-4F44-8198-304277EDF58A}" srcOrd="25" destOrd="0" presId="urn:microsoft.com/office/officeart/2008/layout/HexagonCluster"/>
    <dgm:cxn modelId="{BEADBD48-4D06-4C70-A382-4C2EB0E5DCAF}" type="presParOf" srcId="{4E87C76F-34F7-4F44-8198-304277EDF58A}" destId="{0ED3F847-C71B-40C6-A171-A8559024C126}" srcOrd="0" destOrd="0" presId="urn:microsoft.com/office/officeart/2008/layout/HexagonCluster"/>
    <dgm:cxn modelId="{82930DA0-CAF6-49DC-A19C-E2FC9F7DA745}" type="presParOf" srcId="{3066B452-0EB9-45B2-BD17-64FB6E853329}" destId="{5C4F06F2-39D3-431C-B474-7CF6CA7FDC85}" srcOrd="26" destOrd="0" presId="urn:microsoft.com/office/officeart/2008/layout/HexagonCluster"/>
    <dgm:cxn modelId="{E40D301B-5559-4108-9BF6-40693527AD30}" type="presParOf" srcId="{5C4F06F2-39D3-431C-B474-7CF6CA7FDC85}" destId="{629EBF42-A0CB-4E7F-83B3-2116604D6238}" srcOrd="0" destOrd="0" presId="urn:microsoft.com/office/officeart/2008/layout/HexagonCluster"/>
    <dgm:cxn modelId="{A789FBE5-D68A-485C-BC0E-192BC887B200}" type="presParOf" srcId="{3066B452-0EB9-45B2-BD17-64FB6E853329}" destId="{19C8A766-D6B8-470C-9333-384DDB2A995D}" srcOrd="27" destOrd="0" presId="urn:microsoft.com/office/officeart/2008/layout/HexagonCluster"/>
    <dgm:cxn modelId="{03959044-75B4-4470-AEE4-3C427CCB2E09}" type="presParOf" srcId="{19C8A766-D6B8-470C-9333-384DDB2A995D}" destId="{CC8D8D32-EEA1-411D-BB87-C58FF1998F6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A43D7-BD40-4B35-B494-A4412C5C58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0C071B-B38D-4094-ACF4-226171B33C3B}">
      <dgm:prSet custT="1"/>
      <dgm:spPr/>
      <dgm:t>
        <a:bodyPr/>
        <a:lstStyle/>
        <a:p>
          <a:pPr rtl="0"/>
          <a:r>
            <a:rPr lang="en-US" sz="2800" dirty="0" smtClean="0"/>
            <a:t>emXGUI</a:t>
          </a:r>
          <a:endParaRPr lang="zh-CN" sz="2800" dirty="0"/>
        </a:p>
      </dgm:t>
    </dgm:pt>
    <dgm:pt modelId="{0EA87965-1953-40D4-819B-894752C75DFC}" type="parTrans" cxnId="{CC7CA7A3-D020-4A26-B222-2B317E519C94}">
      <dgm:prSet/>
      <dgm:spPr/>
      <dgm:t>
        <a:bodyPr/>
        <a:lstStyle/>
        <a:p>
          <a:endParaRPr lang="zh-CN" altLang="en-US"/>
        </a:p>
      </dgm:t>
    </dgm:pt>
    <dgm:pt modelId="{0C8BE927-F51B-4320-AC05-8988D1B5B1DD}" type="sibTrans" cxnId="{CC7CA7A3-D020-4A26-B222-2B317E519C94}">
      <dgm:prSet/>
      <dgm:spPr/>
      <dgm:t>
        <a:bodyPr/>
        <a:lstStyle/>
        <a:p>
          <a:endParaRPr lang="zh-CN" altLang="en-US"/>
        </a:p>
      </dgm:t>
    </dgm:pt>
    <dgm:pt modelId="{B3B3319D-74BB-4EFB-B362-97CB6F604CB0}">
      <dgm:prSet custT="1"/>
      <dgm:spPr/>
      <dgm:t>
        <a:bodyPr/>
        <a:lstStyle/>
        <a:p>
          <a:pPr rtl="0"/>
          <a:r>
            <a:rPr lang="en-US" sz="2800" dirty="0" smtClean="0"/>
            <a:t>TouchGFX</a:t>
          </a:r>
          <a:endParaRPr lang="zh-CN" sz="2800" dirty="0"/>
        </a:p>
      </dgm:t>
    </dgm:pt>
    <dgm:pt modelId="{BF5EFF3B-C0B2-41E5-88CC-0A9F03E110B7}" type="parTrans" cxnId="{72EAAE16-AF5F-46B3-BA8B-D68590F900B2}">
      <dgm:prSet/>
      <dgm:spPr/>
      <dgm:t>
        <a:bodyPr/>
        <a:lstStyle/>
        <a:p>
          <a:endParaRPr lang="zh-CN" altLang="en-US"/>
        </a:p>
      </dgm:t>
    </dgm:pt>
    <dgm:pt modelId="{A2CB5162-60B0-4F29-A3F5-B2CB0F8D25D4}" type="sibTrans" cxnId="{72EAAE16-AF5F-46B3-BA8B-D68590F900B2}">
      <dgm:prSet/>
      <dgm:spPr/>
      <dgm:t>
        <a:bodyPr/>
        <a:lstStyle/>
        <a:p>
          <a:endParaRPr lang="zh-CN" altLang="en-US"/>
        </a:p>
      </dgm:t>
    </dgm:pt>
    <dgm:pt modelId="{5FF93496-36A5-4277-A526-773F861DED87}">
      <dgm:prSet custT="1"/>
      <dgm:spPr/>
      <dgm:t>
        <a:bodyPr/>
        <a:lstStyle/>
        <a:p>
          <a:pPr rtl="0"/>
          <a:r>
            <a:rPr lang="en-US" sz="2800" dirty="0" smtClean="0"/>
            <a:t>Embeded Wizard GUI</a:t>
          </a:r>
          <a:endParaRPr lang="zh-CN" sz="2800" dirty="0"/>
        </a:p>
      </dgm:t>
    </dgm:pt>
    <dgm:pt modelId="{93F1A5FA-F27B-4FC9-82C0-9BD973E35DA5}" type="parTrans" cxnId="{F306CEA6-60D4-4A6C-AE21-125ACD6CBDF4}">
      <dgm:prSet/>
      <dgm:spPr/>
      <dgm:t>
        <a:bodyPr/>
        <a:lstStyle/>
        <a:p>
          <a:endParaRPr lang="zh-CN" altLang="en-US"/>
        </a:p>
      </dgm:t>
    </dgm:pt>
    <dgm:pt modelId="{894A0DBD-5F11-4230-852A-B5DB864EB604}" type="sibTrans" cxnId="{F306CEA6-60D4-4A6C-AE21-125ACD6CBDF4}">
      <dgm:prSet/>
      <dgm:spPr/>
      <dgm:t>
        <a:bodyPr/>
        <a:lstStyle/>
        <a:p>
          <a:endParaRPr lang="zh-CN" altLang="en-US"/>
        </a:p>
      </dgm:t>
    </dgm:pt>
    <dgm:pt modelId="{1233A9EC-9B3F-4E09-8782-933502094802}">
      <dgm:prSet custT="1"/>
      <dgm:spPr/>
      <dgm:t>
        <a:bodyPr/>
        <a:lstStyle/>
        <a:p>
          <a:pPr rtl="0"/>
          <a:r>
            <a:rPr lang="en-US" sz="2800" dirty="0" smtClean="0"/>
            <a:t>LittlevGL</a:t>
          </a:r>
          <a:endParaRPr lang="zh-CN" sz="2800" dirty="0"/>
        </a:p>
      </dgm:t>
    </dgm:pt>
    <dgm:pt modelId="{016BB19E-7CDB-499C-ACB4-EFD30CA52C22}" type="parTrans" cxnId="{9322AEB0-19C6-4341-935D-77DA0D08000E}">
      <dgm:prSet/>
      <dgm:spPr/>
      <dgm:t>
        <a:bodyPr/>
        <a:lstStyle/>
        <a:p>
          <a:endParaRPr lang="zh-CN" altLang="en-US"/>
        </a:p>
      </dgm:t>
    </dgm:pt>
    <dgm:pt modelId="{6AC80BAF-1774-499D-ACD3-0714FAC4C87F}" type="sibTrans" cxnId="{9322AEB0-19C6-4341-935D-77DA0D08000E}">
      <dgm:prSet/>
      <dgm:spPr/>
      <dgm:t>
        <a:bodyPr/>
        <a:lstStyle/>
        <a:p>
          <a:endParaRPr lang="zh-CN" altLang="en-US"/>
        </a:p>
      </dgm:t>
    </dgm:pt>
    <dgm:pt modelId="{BAFAF7DE-9FF1-4E78-BA70-89525FC322B2}" type="pres">
      <dgm:prSet presAssocID="{836A43D7-BD40-4B35-B494-A4412C5C58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91680E-E473-4BB6-98DA-F5FF3E983FF8}" type="pres">
      <dgm:prSet presAssocID="{320C071B-B38D-4094-ACF4-226171B33C3B}" presName="linNode" presStyleCnt="0"/>
      <dgm:spPr/>
    </dgm:pt>
    <dgm:pt modelId="{03F1098C-9312-47AC-ADA6-08B475338C61}" type="pres">
      <dgm:prSet presAssocID="{320C071B-B38D-4094-ACF4-226171B33C3B}" presName="parentText" presStyleLbl="node1" presStyleIdx="0" presStyleCnt="4" custScaleX="1724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AAACD-A5C6-4E74-BDC9-0F3801539556}" type="pres">
      <dgm:prSet presAssocID="{0C8BE927-F51B-4320-AC05-8988D1B5B1DD}" presName="sp" presStyleCnt="0"/>
      <dgm:spPr/>
    </dgm:pt>
    <dgm:pt modelId="{AA250319-E2BE-489E-88E3-238DB2A1299D}" type="pres">
      <dgm:prSet presAssocID="{B3B3319D-74BB-4EFB-B362-97CB6F604CB0}" presName="linNode" presStyleCnt="0"/>
      <dgm:spPr/>
    </dgm:pt>
    <dgm:pt modelId="{F429385F-88F0-4042-BAB4-CF39364DFB5B}" type="pres">
      <dgm:prSet presAssocID="{B3B3319D-74BB-4EFB-B362-97CB6F604CB0}" presName="parentText" presStyleLbl="node1" presStyleIdx="1" presStyleCnt="4" custScaleX="1724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B90ED-DEAA-4926-B33A-B88AAF0DE249}" type="pres">
      <dgm:prSet presAssocID="{A2CB5162-60B0-4F29-A3F5-B2CB0F8D25D4}" presName="sp" presStyleCnt="0"/>
      <dgm:spPr/>
    </dgm:pt>
    <dgm:pt modelId="{71A3FC28-A144-4ACD-91B8-351E8D040C87}" type="pres">
      <dgm:prSet presAssocID="{5FF93496-36A5-4277-A526-773F861DED87}" presName="linNode" presStyleCnt="0"/>
      <dgm:spPr/>
    </dgm:pt>
    <dgm:pt modelId="{789A3F27-9465-4280-8B69-E30BEEC3B730}" type="pres">
      <dgm:prSet presAssocID="{5FF93496-36A5-4277-A526-773F861DED87}" presName="parentText" presStyleLbl="node1" presStyleIdx="2" presStyleCnt="4" custScaleX="1724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F96C3B-A886-4BAE-8351-43E2B747F713}" type="pres">
      <dgm:prSet presAssocID="{894A0DBD-5F11-4230-852A-B5DB864EB604}" presName="sp" presStyleCnt="0"/>
      <dgm:spPr/>
    </dgm:pt>
    <dgm:pt modelId="{EE11FED6-FDBD-4783-AC59-31B28E6CAF47}" type="pres">
      <dgm:prSet presAssocID="{1233A9EC-9B3F-4E09-8782-933502094802}" presName="linNode" presStyleCnt="0"/>
      <dgm:spPr/>
    </dgm:pt>
    <dgm:pt modelId="{B5172B87-0836-45C4-A479-B11262AB4494}" type="pres">
      <dgm:prSet presAssocID="{1233A9EC-9B3F-4E09-8782-933502094802}" presName="parentText" presStyleLbl="node1" presStyleIdx="3" presStyleCnt="4" custScaleX="1724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DCDF66-432E-4149-BCAA-73EB48919B02}" type="presOf" srcId="{320C071B-B38D-4094-ACF4-226171B33C3B}" destId="{03F1098C-9312-47AC-ADA6-08B475338C61}" srcOrd="0" destOrd="0" presId="urn:microsoft.com/office/officeart/2005/8/layout/vList5"/>
    <dgm:cxn modelId="{BB56C1DD-3B3E-4B91-8F3B-59CDDC16A3D7}" type="presOf" srcId="{5FF93496-36A5-4277-A526-773F861DED87}" destId="{789A3F27-9465-4280-8B69-E30BEEC3B730}" srcOrd="0" destOrd="0" presId="urn:microsoft.com/office/officeart/2005/8/layout/vList5"/>
    <dgm:cxn modelId="{4A729B24-970C-4CBE-9C56-6AE1DC51EB72}" type="presOf" srcId="{836A43D7-BD40-4B35-B494-A4412C5C5891}" destId="{BAFAF7DE-9FF1-4E78-BA70-89525FC322B2}" srcOrd="0" destOrd="0" presId="urn:microsoft.com/office/officeart/2005/8/layout/vList5"/>
    <dgm:cxn modelId="{34F6E600-23BB-4C19-960B-5A6960F2CB2A}" type="presOf" srcId="{B3B3319D-74BB-4EFB-B362-97CB6F604CB0}" destId="{F429385F-88F0-4042-BAB4-CF39364DFB5B}" srcOrd="0" destOrd="0" presId="urn:microsoft.com/office/officeart/2005/8/layout/vList5"/>
    <dgm:cxn modelId="{CC7CA7A3-D020-4A26-B222-2B317E519C94}" srcId="{836A43D7-BD40-4B35-B494-A4412C5C5891}" destId="{320C071B-B38D-4094-ACF4-226171B33C3B}" srcOrd="0" destOrd="0" parTransId="{0EA87965-1953-40D4-819B-894752C75DFC}" sibTransId="{0C8BE927-F51B-4320-AC05-8988D1B5B1DD}"/>
    <dgm:cxn modelId="{F306CEA6-60D4-4A6C-AE21-125ACD6CBDF4}" srcId="{836A43D7-BD40-4B35-B494-A4412C5C5891}" destId="{5FF93496-36A5-4277-A526-773F861DED87}" srcOrd="2" destOrd="0" parTransId="{93F1A5FA-F27B-4FC9-82C0-9BD973E35DA5}" sibTransId="{894A0DBD-5F11-4230-852A-B5DB864EB604}"/>
    <dgm:cxn modelId="{06D9DA4D-DAE6-4966-ADCE-7D113CF30AEE}" type="presOf" srcId="{1233A9EC-9B3F-4E09-8782-933502094802}" destId="{B5172B87-0836-45C4-A479-B11262AB4494}" srcOrd="0" destOrd="0" presId="urn:microsoft.com/office/officeart/2005/8/layout/vList5"/>
    <dgm:cxn modelId="{9322AEB0-19C6-4341-935D-77DA0D08000E}" srcId="{836A43D7-BD40-4B35-B494-A4412C5C5891}" destId="{1233A9EC-9B3F-4E09-8782-933502094802}" srcOrd="3" destOrd="0" parTransId="{016BB19E-7CDB-499C-ACB4-EFD30CA52C22}" sibTransId="{6AC80BAF-1774-499D-ACD3-0714FAC4C87F}"/>
    <dgm:cxn modelId="{72EAAE16-AF5F-46B3-BA8B-D68590F900B2}" srcId="{836A43D7-BD40-4B35-B494-A4412C5C5891}" destId="{B3B3319D-74BB-4EFB-B362-97CB6F604CB0}" srcOrd="1" destOrd="0" parTransId="{BF5EFF3B-C0B2-41E5-88CC-0A9F03E110B7}" sibTransId="{A2CB5162-60B0-4F29-A3F5-B2CB0F8D25D4}"/>
    <dgm:cxn modelId="{086A01D3-A147-4AE8-88EF-E4469AE9FC9E}" type="presParOf" srcId="{BAFAF7DE-9FF1-4E78-BA70-89525FC322B2}" destId="{8C91680E-E473-4BB6-98DA-F5FF3E983FF8}" srcOrd="0" destOrd="0" presId="urn:microsoft.com/office/officeart/2005/8/layout/vList5"/>
    <dgm:cxn modelId="{4FED8FEE-C549-4FF8-B819-AB2C9B08BBDC}" type="presParOf" srcId="{8C91680E-E473-4BB6-98DA-F5FF3E983FF8}" destId="{03F1098C-9312-47AC-ADA6-08B475338C61}" srcOrd="0" destOrd="0" presId="urn:microsoft.com/office/officeart/2005/8/layout/vList5"/>
    <dgm:cxn modelId="{CD7D69FC-C1D3-47A4-AEC8-50BF5F06C841}" type="presParOf" srcId="{BAFAF7DE-9FF1-4E78-BA70-89525FC322B2}" destId="{54EAAACD-A5C6-4E74-BDC9-0F3801539556}" srcOrd="1" destOrd="0" presId="urn:microsoft.com/office/officeart/2005/8/layout/vList5"/>
    <dgm:cxn modelId="{1E4B9E3A-32F3-4244-8D04-8993BCC81E1E}" type="presParOf" srcId="{BAFAF7DE-9FF1-4E78-BA70-89525FC322B2}" destId="{AA250319-E2BE-489E-88E3-238DB2A1299D}" srcOrd="2" destOrd="0" presId="urn:microsoft.com/office/officeart/2005/8/layout/vList5"/>
    <dgm:cxn modelId="{FC988C35-6DEF-4159-A3EE-D25F983A409F}" type="presParOf" srcId="{AA250319-E2BE-489E-88E3-238DB2A1299D}" destId="{F429385F-88F0-4042-BAB4-CF39364DFB5B}" srcOrd="0" destOrd="0" presId="urn:microsoft.com/office/officeart/2005/8/layout/vList5"/>
    <dgm:cxn modelId="{838E3A69-4B7D-44F2-B60C-5618744C287D}" type="presParOf" srcId="{BAFAF7DE-9FF1-4E78-BA70-89525FC322B2}" destId="{AA5B90ED-DEAA-4926-B33A-B88AAF0DE249}" srcOrd="3" destOrd="0" presId="urn:microsoft.com/office/officeart/2005/8/layout/vList5"/>
    <dgm:cxn modelId="{EF16C940-1B2D-4F98-913E-6A6C6E409822}" type="presParOf" srcId="{BAFAF7DE-9FF1-4E78-BA70-89525FC322B2}" destId="{71A3FC28-A144-4ACD-91B8-351E8D040C87}" srcOrd="4" destOrd="0" presId="urn:microsoft.com/office/officeart/2005/8/layout/vList5"/>
    <dgm:cxn modelId="{3FF64977-FEBA-4106-94BA-9BE591592B8A}" type="presParOf" srcId="{71A3FC28-A144-4ACD-91B8-351E8D040C87}" destId="{789A3F27-9465-4280-8B69-E30BEEC3B730}" srcOrd="0" destOrd="0" presId="urn:microsoft.com/office/officeart/2005/8/layout/vList5"/>
    <dgm:cxn modelId="{B6008171-5C72-400F-B5B4-FFEB5A8A18CE}" type="presParOf" srcId="{BAFAF7DE-9FF1-4E78-BA70-89525FC322B2}" destId="{28F96C3B-A886-4BAE-8351-43E2B747F713}" srcOrd="5" destOrd="0" presId="urn:microsoft.com/office/officeart/2005/8/layout/vList5"/>
    <dgm:cxn modelId="{254F6001-0A05-4CF7-9455-774817683E9C}" type="presParOf" srcId="{BAFAF7DE-9FF1-4E78-BA70-89525FC322B2}" destId="{EE11FED6-FDBD-4783-AC59-31B28E6CAF47}" srcOrd="6" destOrd="0" presId="urn:microsoft.com/office/officeart/2005/8/layout/vList5"/>
    <dgm:cxn modelId="{7F700545-053E-498B-8F71-0EB48E531A2B}" type="presParOf" srcId="{EE11FED6-FDBD-4783-AC59-31B28E6CAF47}" destId="{B5172B87-0836-45C4-A479-B11262AB44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484012" y="347216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什么是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347216"/>
        <a:ext cx="5842856" cy="694432"/>
      </dsp:txXfrm>
    </dsp:sp>
    <dsp:sp modelId="{6A357BC7-539B-4ECB-9EAB-2F5D90CE9E6C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736438" y="1388864"/>
          <a:ext cx="5590430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STemWin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、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ucGUI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的关系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36438" y="1388864"/>
        <a:ext cx="5590430" cy="694432"/>
      </dsp:txXfrm>
    </dsp:sp>
    <dsp:sp modelId="{CE740109-A4D7-4E81-ABD0-9518AF64FF93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3599-C272-47E5-B0A4-027320EA363F}">
      <dsp:nvSpPr>
        <dsp:cNvPr id="0" name=""/>
        <dsp:cNvSpPr/>
      </dsp:nvSpPr>
      <dsp:spPr>
        <a:xfrm>
          <a:off x="484012" y="2430512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的应用场合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2430512"/>
        <a:ext cx="5842856" cy="694432"/>
      </dsp:txXfrm>
    </dsp:sp>
    <dsp:sp modelId="{1ABE96DC-0716-4BAC-9D52-6A0550E74620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CC6C7-7F11-4D8C-A5DC-5B7ACD67BAA3}">
      <dsp:nvSpPr>
        <dsp:cNvPr id="0" name=""/>
        <dsp:cNvSpPr/>
      </dsp:nvSpPr>
      <dsp:spPr>
        <a:xfrm>
          <a:off x="2655" y="7973"/>
          <a:ext cx="2588912" cy="1035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655" y="7973"/>
        <a:ext cx="2588912" cy="1035565"/>
      </dsp:txXfrm>
    </dsp:sp>
    <dsp:sp modelId="{D01B4484-8D94-41C5-914B-D58C6A77F6B8}">
      <dsp:nvSpPr>
        <dsp:cNvPr id="0" name=""/>
        <dsp:cNvSpPr/>
      </dsp:nvSpPr>
      <dsp:spPr>
        <a:xfrm>
          <a:off x="2655" y="1043538"/>
          <a:ext cx="2588912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德国</a:t>
          </a:r>
          <a:r>
            <a:rPr lang="en-US" altLang="zh-CN" sz="2000" kern="1200" dirty="0" smtClean="0">
              <a:latin typeface="思源黑体 Light" pitchFamily="34" charset="-122"/>
              <a:ea typeface="思源黑体 Light" pitchFamily="34" charset="-122"/>
            </a:rPr>
            <a:t>SEGGER</a:t>
          </a: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公司推出的嵌入式平台图形软件库</a:t>
          </a:r>
          <a:endParaRPr lang="zh-CN" altLang="en-US" sz="20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655" y="1043538"/>
        <a:ext cx="2588912" cy="1756800"/>
      </dsp:txXfrm>
    </dsp:sp>
    <dsp:sp modelId="{D0E200B8-26A9-44A5-B272-83E08DF6D6AB}">
      <dsp:nvSpPr>
        <dsp:cNvPr id="0" name=""/>
        <dsp:cNvSpPr/>
      </dsp:nvSpPr>
      <dsp:spPr>
        <a:xfrm>
          <a:off x="2952332" y="0"/>
          <a:ext cx="2588912" cy="1035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思源黑体 CN" pitchFamily="34" charset="-122"/>
              <a:ea typeface="思源黑体 CN" pitchFamily="34" charset="-122"/>
            </a:rPr>
            <a:t>STemWin</a:t>
          </a:r>
          <a:endParaRPr lang="zh-CN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952332" y="0"/>
        <a:ext cx="2588912" cy="1035565"/>
      </dsp:txXfrm>
    </dsp:sp>
    <dsp:sp modelId="{7E158F30-DA42-490D-8D2E-623562125E9A}">
      <dsp:nvSpPr>
        <dsp:cNvPr id="0" name=""/>
        <dsp:cNvSpPr/>
      </dsp:nvSpPr>
      <dsp:spPr>
        <a:xfrm>
          <a:off x="2954015" y="1043538"/>
          <a:ext cx="2588912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思源黑体 Light" pitchFamily="34" charset="-122"/>
              <a:ea typeface="思源黑体 Light" pitchFamily="34" charset="-122"/>
            </a:rPr>
            <a:t>ST</a:t>
          </a: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公司为自家的</a:t>
          </a:r>
          <a:r>
            <a:rPr lang="en-US" altLang="zh-CN" sz="2000" kern="1200" dirty="0" smtClean="0">
              <a:latin typeface="思源黑体 Light" pitchFamily="34" charset="-122"/>
              <a:ea typeface="思源黑体 Light" pitchFamily="34" charset="-122"/>
            </a:rPr>
            <a:t>STM32</a:t>
          </a: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系列开发的定制版</a:t>
          </a:r>
          <a:r>
            <a:rPr lang="en-US" altLang="zh-CN" sz="2000" kern="1200" dirty="0" smtClean="0">
              <a:latin typeface="思源黑体 Light" pitchFamily="34" charset="-122"/>
              <a:ea typeface="思源黑体 Light" pitchFamily="34" charset="-122"/>
            </a:rPr>
            <a:t>emWin</a:t>
          </a:r>
          <a:endParaRPr lang="zh-CN" altLang="en-US" sz="20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954015" y="1043538"/>
        <a:ext cx="2588912" cy="1756800"/>
      </dsp:txXfrm>
    </dsp:sp>
    <dsp:sp modelId="{0173DA3A-A12B-4C39-BBA8-33DFF3A6CBDD}">
      <dsp:nvSpPr>
        <dsp:cNvPr id="0" name=""/>
        <dsp:cNvSpPr/>
      </dsp:nvSpPr>
      <dsp:spPr>
        <a:xfrm>
          <a:off x="5905376" y="7973"/>
          <a:ext cx="2588912" cy="1035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思源黑体 CN" pitchFamily="34" charset="-122"/>
              <a:ea typeface="思源黑体 CN" pitchFamily="34" charset="-122"/>
            </a:rPr>
            <a:t>ucGUI</a:t>
          </a:r>
          <a:endParaRPr lang="zh-CN" sz="2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05376" y="7973"/>
        <a:ext cx="2588912" cy="1035565"/>
      </dsp:txXfrm>
    </dsp:sp>
    <dsp:sp modelId="{08F10E5B-8F6E-4487-9BB2-0B747FB55895}">
      <dsp:nvSpPr>
        <dsp:cNvPr id="0" name=""/>
        <dsp:cNvSpPr/>
      </dsp:nvSpPr>
      <dsp:spPr>
        <a:xfrm>
          <a:off x="5905376" y="1043538"/>
          <a:ext cx="2588912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思源黑体 Light" pitchFamily="34" charset="-122"/>
              <a:ea typeface="思源黑体 Light" pitchFamily="34" charset="-122"/>
            </a:rPr>
            <a:t>SEGGER</a:t>
          </a: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公司为</a:t>
          </a:r>
          <a:r>
            <a:rPr lang="en-US" sz="2000" kern="1200" dirty="0" smtClean="0">
              <a:latin typeface="思源黑体 Light" pitchFamily="34" charset="-122"/>
              <a:ea typeface="思源黑体 Light" pitchFamily="34" charset="-122"/>
            </a:rPr>
            <a:t>Micrium</a:t>
          </a:r>
          <a:r>
            <a:rPr lang="zh-CN" sz="2000" kern="1200" dirty="0" smtClean="0">
              <a:latin typeface="思源黑体 Light" pitchFamily="34" charset="-122"/>
              <a:ea typeface="思源黑体 Light" pitchFamily="34" charset="-122"/>
            </a:rPr>
            <a:t>公司</a:t>
          </a:r>
          <a:r>
            <a:rPr lang="zh-CN" altLang="en-US" sz="2000" kern="1200" dirty="0" smtClean="0">
              <a:latin typeface="思源黑体 Light" pitchFamily="34" charset="-122"/>
              <a:ea typeface="思源黑体 Light" pitchFamily="34" charset="-122"/>
            </a:rPr>
            <a:t>定制的图形软件库</a:t>
          </a:r>
          <a:endParaRPr lang="zh-CN" altLang="en-US" sz="20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5905376" y="1043538"/>
        <a:ext cx="2588912" cy="175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53F8F-0061-46E3-934F-1EAB2CD687E0}">
      <dsp:nvSpPr>
        <dsp:cNvPr id="0" name=""/>
        <dsp:cNvSpPr/>
      </dsp:nvSpPr>
      <dsp:spPr>
        <a:xfrm>
          <a:off x="989380" y="1811707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家用电器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1167457" y="1964618"/>
        <a:ext cx="793551" cy="681401"/>
      </dsp:txXfrm>
    </dsp:sp>
    <dsp:sp modelId="{78D7C88D-B8D6-4566-8792-32C3198602A6}">
      <dsp:nvSpPr>
        <dsp:cNvPr id="0" name=""/>
        <dsp:cNvSpPr/>
      </dsp:nvSpPr>
      <dsp:spPr>
        <a:xfrm>
          <a:off x="1016812" y="225303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9B9E6-8BC6-4C6A-8687-B5D97A591FFE}">
      <dsp:nvSpPr>
        <dsp:cNvPr id="0" name=""/>
        <dsp:cNvSpPr/>
      </dsp:nvSpPr>
      <dsp:spPr>
        <a:xfrm>
          <a:off x="0" y="1265813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A340-8F9E-4074-BA65-9938D87B9A58}">
      <dsp:nvSpPr>
        <dsp:cNvPr id="0" name=""/>
        <dsp:cNvSpPr/>
      </dsp:nvSpPr>
      <dsp:spPr>
        <a:xfrm>
          <a:off x="787603" y="212205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F845-D4E3-4A90-ADFC-DC3B9FBF3E93}">
      <dsp:nvSpPr>
        <dsp:cNvPr id="0" name=""/>
        <dsp:cNvSpPr/>
      </dsp:nvSpPr>
      <dsp:spPr>
        <a:xfrm>
          <a:off x="1978761" y="126283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工业控制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156838" y="1415747"/>
        <a:ext cx="793551" cy="681401"/>
      </dsp:txXfrm>
    </dsp:sp>
    <dsp:sp modelId="{23AF3B9D-39F1-45DF-A3CD-5A0A3A7F23B0}">
      <dsp:nvSpPr>
        <dsp:cNvPr id="0" name=""/>
        <dsp:cNvSpPr/>
      </dsp:nvSpPr>
      <dsp:spPr>
        <a:xfrm>
          <a:off x="2770022" y="211684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4641-2C3D-4EF4-A12D-A001D2FBA656}">
      <dsp:nvSpPr>
        <dsp:cNvPr id="0" name=""/>
        <dsp:cNvSpPr/>
      </dsp:nvSpPr>
      <dsp:spPr>
        <a:xfrm>
          <a:off x="2967532" y="1809474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E61A-4E7F-4FD3-9538-69361B14344B}">
      <dsp:nvSpPr>
        <dsp:cNvPr id="0" name=""/>
        <dsp:cNvSpPr/>
      </dsp:nvSpPr>
      <dsp:spPr>
        <a:xfrm>
          <a:off x="2995574" y="224894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CBC7-EA77-499B-97A7-755566483B33}">
      <dsp:nvSpPr>
        <dsp:cNvPr id="0" name=""/>
        <dsp:cNvSpPr/>
      </dsp:nvSpPr>
      <dsp:spPr>
        <a:xfrm>
          <a:off x="989380" y="720292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智能家居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1167457" y="873203"/>
        <a:ext cx="793551" cy="681401"/>
      </dsp:txXfrm>
    </dsp:sp>
    <dsp:sp modelId="{448FF165-9267-45F4-9A33-F9057B8EC40A}">
      <dsp:nvSpPr>
        <dsp:cNvPr id="0" name=""/>
        <dsp:cNvSpPr/>
      </dsp:nvSpPr>
      <dsp:spPr>
        <a:xfrm>
          <a:off x="1772107" y="733688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0D3A-9022-4C2E-A998-1B958EAF74A0}">
      <dsp:nvSpPr>
        <dsp:cNvPr id="0" name=""/>
        <dsp:cNvSpPr/>
      </dsp:nvSpPr>
      <dsp:spPr>
        <a:xfrm>
          <a:off x="1978761" y="17142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A31DE-5905-4AFE-BDAB-B3A1C94F6D0B}">
      <dsp:nvSpPr>
        <dsp:cNvPr id="0" name=""/>
        <dsp:cNvSpPr/>
      </dsp:nvSpPr>
      <dsp:spPr>
        <a:xfrm>
          <a:off x="2011070" y="60865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E2D2D-835F-45AF-B3F2-C78C38EE0624}">
      <dsp:nvSpPr>
        <dsp:cNvPr id="0" name=""/>
        <dsp:cNvSpPr/>
      </dsp:nvSpPr>
      <dsp:spPr>
        <a:xfrm>
          <a:off x="2967532" y="718059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消费电子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145609" y="870970"/>
        <a:ext cx="793551" cy="681401"/>
      </dsp:txXfrm>
    </dsp:sp>
    <dsp:sp modelId="{C93FA126-9455-47A1-8CD3-4A95683D1B23}">
      <dsp:nvSpPr>
        <dsp:cNvPr id="0" name=""/>
        <dsp:cNvSpPr/>
      </dsp:nvSpPr>
      <dsp:spPr>
        <a:xfrm>
          <a:off x="3962400" y="115566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B656F-7EB8-4623-94AA-377150919C8A}">
      <dsp:nvSpPr>
        <dsp:cNvPr id="0" name=""/>
        <dsp:cNvSpPr/>
      </dsp:nvSpPr>
      <dsp:spPr>
        <a:xfrm>
          <a:off x="3956913" y="1273256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997B6-2EDC-483D-8CD6-0A6C988E65E4}">
      <dsp:nvSpPr>
        <dsp:cNvPr id="0" name=""/>
        <dsp:cNvSpPr/>
      </dsp:nvSpPr>
      <dsp:spPr>
        <a:xfrm>
          <a:off x="4181246" y="1290745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3EF0B-D5C1-4A8E-9369-DEF407D05C4D}">
      <dsp:nvSpPr>
        <dsp:cNvPr id="0" name=""/>
        <dsp:cNvSpPr/>
      </dsp:nvSpPr>
      <dsp:spPr>
        <a:xfrm>
          <a:off x="3956913" y="181840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汽车仪表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134990" y="334751"/>
        <a:ext cx="793551" cy="681401"/>
      </dsp:txXfrm>
    </dsp:sp>
    <dsp:sp modelId="{0F3F91CB-5A01-4FBB-AA1C-9BA7AD95A24A}">
      <dsp:nvSpPr>
        <dsp:cNvPr id="0" name=""/>
        <dsp:cNvSpPr/>
      </dsp:nvSpPr>
      <dsp:spPr>
        <a:xfrm>
          <a:off x="4951780" y="62428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478F6-6F2D-4A21-9691-0CD205BAEE1B}">
      <dsp:nvSpPr>
        <dsp:cNvPr id="0" name=""/>
        <dsp:cNvSpPr/>
      </dsp:nvSpPr>
      <dsp:spPr>
        <a:xfrm>
          <a:off x="4946294" y="73257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68474-5DBC-477A-9FEC-3D7937D50503}">
      <dsp:nvSpPr>
        <dsp:cNvPr id="0" name=""/>
        <dsp:cNvSpPr/>
      </dsp:nvSpPr>
      <dsp:spPr>
        <a:xfrm>
          <a:off x="5175503" y="75452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31146-563B-43C6-B56B-3D5944857B60}">
      <dsp:nvSpPr>
        <dsp:cNvPr id="0" name=""/>
        <dsp:cNvSpPr/>
      </dsp:nvSpPr>
      <dsp:spPr>
        <a:xfrm>
          <a:off x="4946294" y="182212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航空电子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124371" y="1975037"/>
        <a:ext cx="793551" cy="681401"/>
      </dsp:txXfrm>
    </dsp:sp>
    <dsp:sp modelId="{0B74BE2D-C80F-48F0-9B81-49490B37E827}">
      <dsp:nvSpPr>
        <dsp:cNvPr id="0" name=""/>
        <dsp:cNvSpPr/>
      </dsp:nvSpPr>
      <dsp:spPr>
        <a:xfrm>
          <a:off x="5174284" y="26869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9DA88-96DE-445B-BB41-246A77220C59}">
      <dsp:nvSpPr>
        <dsp:cNvPr id="0" name=""/>
        <dsp:cNvSpPr/>
      </dsp:nvSpPr>
      <dsp:spPr>
        <a:xfrm>
          <a:off x="3956913" y="2362810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4324F-E6CB-48CC-91C6-E4AF1A88A539}">
      <dsp:nvSpPr>
        <dsp:cNvPr id="0" name=""/>
        <dsp:cNvSpPr/>
      </dsp:nvSpPr>
      <dsp:spPr>
        <a:xfrm>
          <a:off x="4960924" y="279595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4CE1-14D6-4E6D-A4CA-3666E03FF356}">
      <dsp:nvSpPr>
        <dsp:cNvPr id="0" name=""/>
        <dsp:cNvSpPr/>
      </dsp:nvSpPr>
      <dsp:spPr>
        <a:xfrm>
          <a:off x="1977542" y="2356484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医疗设备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155619" y="2509395"/>
        <a:ext cx="793551" cy="681401"/>
      </dsp:txXfrm>
    </dsp:sp>
    <dsp:sp modelId="{0ED3F847-C71B-40C6-A171-A8559024C126}">
      <dsp:nvSpPr>
        <dsp:cNvPr id="0" name=""/>
        <dsp:cNvSpPr/>
      </dsp:nvSpPr>
      <dsp:spPr>
        <a:xfrm>
          <a:off x="2010460" y="279409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BF42-A0CB-4E7F-83B3-2116604D6238}">
      <dsp:nvSpPr>
        <dsp:cNvPr id="0" name=""/>
        <dsp:cNvSpPr/>
      </dsp:nvSpPr>
      <dsp:spPr>
        <a:xfrm>
          <a:off x="988771" y="2905355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D8D32-EEA1-411D-BB87-C58FF1998F6D}">
      <dsp:nvSpPr>
        <dsp:cNvPr id="0" name=""/>
        <dsp:cNvSpPr/>
      </dsp:nvSpPr>
      <dsp:spPr>
        <a:xfrm>
          <a:off x="1770887" y="29191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1098C-9312-47AC-ADA6-08B475338C61}">
      <dsp:nvSpPr>
        <dsp:cNvPr id="0" name=""/>
        <dsp:cNvSpPr/>
      </dsp:nvSpPr>
      <dsp:spPr>
        <a:xfrm>
          <a:off x="1188129" y="1549"/>
          <a:ext cx="388843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emXGUI</a:t>
          </a:r>
          <a:endParaRPr lang="zh-CN" sz="2800" kern="1200" dirty="0"/>
        </a:p>
      </dsp:txBody>
      <dsp:txXfrm>
        <a:off x="1224514" y="37934"/>
        <a:ext cx="3815666" cy="672590"/>
      </dsp:txXfrm>
    </dsp:sp>
    <dsp:sp modelId="{F429385F-88F0-4042-BAB4-CF39364DFB5B}">
      <dsp:nvSpPr>
        <dsp:cNvPr id="0" name=""/>
        <dsp:cNvSpPr/>
      </dsp:nvSpPr>
      <dsp:spPr>
        <a:xfrm>
          <a:off x="1188129" y="784177"/>
          <a:ext cx="388843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TouchGFX</a:t>
          </a:r>
          <a:endParaRPr lang="zh-CN" sz="2800" kern="1200" dirty="0"/>
        </a:p>
      </dsp:txBody>
      <dsp:txXfrm>
        <a:off x="1224514" y="820562"/>
        <a:ext cx="3815666" cy="672590"/>
      </dsp:txXfrm>
    </dsp:sp>
    <dsp:sp modelId="{789A3F27-9465-4280-8B69-E30BEEC3B730}">
      <dsp:nvSpPr>
        <dsp:cNvPr id="0" name=""/>
        <dsp:cNvSpPr/>
      </dsp:nvSpPr>
      <dsp:spPr>
        <a:xfrm>
          <a:off x="1188129" y="1566806"/>
          <a:ext cx="388843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Embeded Wizard GUI</a:t>
          </a:r>
          <a:endParaRPr lang="zh-CN" sz="2800" kern="1200" dirty="0"/>
        </a:p>
      </dsp:txBody>
      <dsp:txXfrm>
        <a:off x="1224514" y="1603191"/>
        <a:ext cx="3815666" cy="672590"/>
      </dsp:txXfrm>
    </dsp:sp>
    <dsp:sp modelId="{B5172B87-0836-45C4-A479-B11262AB4494}">
      <dsp:nvSpPr>
        <dsp:cNvPr id="0" name=""/>
        <dsp:cNvSpPr/>
      </dsp:nvSpPr>
      <dsp:spPr>
        <a:xfrm>
          <a:off x="1188129" y="2349434"/>
          <a:ext cx="3888436" cy="745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LittlevGL</a:t>
          </a:r>
          <a:endParaRPr lang="zh-CN" sz="2800" kern="1200" dirty="0"/>
        </a:p>
      </dsp:txBody>
      <dsp:txXfrm>
        <a:off x="1224514" y="2385819"/>
        <a:ext cx="3815666" cy="672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2019/11/15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2019/11/15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初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识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71787061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2426" y="267208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9125" y="36949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220" y="47603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什么是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66" y="2060848"/>
            <a:ext cx="878497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德国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SEGGER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公司针对嵌入式平台开发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嵌入式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GUI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解决方案，支持在任何嵌入式系统上创建高效、高质量的图形用户界面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4752528" cy="269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和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STemWin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、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ucGUI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的关系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64872317"/>
              </p:ext>
            </p:extLst>
          </p:nvPr>
        </p:nvGraphicFramePr>
        <p:xfrm>
          <a:off x="332918" y="2492896"/>
          <a:ext cx="84969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918" y="460003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3095" y="5517232"/>
            <a:ext cx="45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思源黑体 CN" pitchFamily="34" charset="-122"/>
                <a:ea typeface="思源黑体 CN" pitchFamily="34" charset="-122"/>
              </a:rPr>
              <a:t>功能上：</a:t>
            </a:r>
            <a:r>
              <a:rPr lang="en-US" altLang="zh-CN" sz="2000" dirty="0" smtClean="0">
                <a:latin typeface="思源黑体 CN" pitchFamily="34" charset="-122"/>
                <a:ea typeface="思源黑体 CN" pitchFamily="34" charset="-122"/>
              </a:rPr>
              <a:t>emWin = STemWin = UCGUI</a:t>
            </a:r>
            <a:endParaRPr lang="zh-CN" altLang="en-US" sz="20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7050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的应用场景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179584803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918" y="460003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prstClr val="white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prstClr val="white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70501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思源黑体 CN" pitchFamily="34" charset="-122"/>
                <a:ea typeface="思源黑体 CN" pitchFamily="34" charset="-122"/>
              </a:rPr>
              <a:t>其</a:t>
            </a:r>
            <a:r>
              <a:rPr lang="zh-CN" altLang="en-US" sz="3600" dirty="0" smtClean="0">
                <a:solidFill>
                  <a:prstClr val="black"/>
                </a:solidFill>
                <a:latin typeface="思源黑体 CN" pitchFamily="34" charset="-122"/>
                <a:ea typeface="思源黑体 CN" pitchFamily="34" charset="-122"/>
              </a:rPr>
              <a:t>他的嵌入式平台</a:t>
            </a:r>
            <a:r>
              <a:rPr lang="en-US" altLang="zh-CN" sz="3600" dirty="0" smtClean="0">
                <a:solidFill>
                  <a:prstClr val="black"/>
                </a:solidFill>
                <a:latin typeface="思源黑体 CN" pitchFamily="34" charset="-122"/>
                <a:ea typeface="思源黑体 CN" pitchFamily="34" charset="-122"/>
              </a:rPr>
              <a:t>GUI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63646958"/>
              </p:ext>
            </p:extLst>
          </p:nvPr>
        </p:nvGraphicFramePr>
        <p:xfrm>
          <a:off x="1439652" y="2204864"/>
          <a:ext cx="626469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918" y="460003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4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305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77</cp:revision>
  <dcterms:modified xsi:type="dcterms:W3CDTF">2019-11-15T07:04:18Z</dcterms:modified>
</cp:coreProperties>
</file>