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位图转换器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位图显示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位图显示综合实验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4DB9B5A2-2916-463E-8D44-C16D2EF2D27D}" type="pres">
      <dgm:prSet presAssocID="{2C6C1D5B-2FD6-453A-874A-F756D9AB67B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3"/>
      <dgm:spPr/>
    </dgm:pt>
    <dgm:pt modelId="{1C05278D-86E9-43F4-9474-968CBDDEF53E}" type="pres">
      <dgm:prSet presAssocID="{67E7F6AA-24DB-4AEF-BE52-77F4E983EF2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B2AD-82E6-4345-8BCC-D467DA1BD459}" type="pres">
      <dgm:prSet presAssocID="{67E7F6AA-24DB-4AEF-BE52-77F4E983EF24}" presName="accent_3" presStyleCnt="0"/>
      <dgm:spPr/>
    </dgm:pt>
    <dgm:pt modelId="{2655BB12-812E-4C27-8492-2AEE8933215E}" type="pres">
      <dgm:prSet presAssocID="{67E7F6AA-24DB-4AEF-BE52-77F4E983EF24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A796BB8B-6B9D-40D0-9251-B3E7B5A65574}" type="presOf" srcId="{67E7F6AA-24DB-4AEF-BE52-77F4E983EF24}" destId="{1C05278D-86E9-43F4-9474-968CBDDEF53E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E9D93CD4-2A09-4C4A-8AFD-30108953D62E}" srcId="{DCBEDBE2-A610-441D-BA40-1E34A5909F49}" destId="{67E7F6AA-24DB-4AEF-BE52-77F4E983EF24}" srcOrd="2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03CC1134-6FA7-408A-B920-3694510D20BB}" type="presParOf" srcId="{B9E0F92E-C17E-473C-B4EE-A86FDFD51776}" destId="{1C05278D-86E9-43F4-9474-968CBDDEF53E}" srcOrd="5" destOrd="0" presId="urn:microsoft.com/office/officeart/2008/layout/VerticalCurvedList"/>
    <dgm:cxn modelId="{94E7DFF0-622A-456F-A841-F5C598591692}" type="presParOf" srcId="{B9E0F92E-C17E-473C-B4EE-A86FDFD51776}" destId="{399FB2AD-82E6-4345-8BCC-D467DA1BD459}" srcOrd="6" destOrd="0" presId="urn:microsoft.com/office/officeart/2008/layout/VerticalCurvedList"/>
    <dgm:cxn modelId="{E3E5B977-D035-4F47-8361-C017994423CE}" type="presParOf" srcId="{399FB2AD-82E6-4345-8BCC-D467DA1BD459}" destId="{2655BB12-812E-4C27-8492-2AEE893321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336610" y="-513200"/>
          <a:ext cx="3978728" cy="397872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12896" y="295232"/>
          <a:ext cx="3638688" cy="59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68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位图转换器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12896" y="295232"/>
        <a:ext cx="3638688" cy="590465"/>
      </dsp:txXfrm>
    </dsp:sp>
    <dsp:sp modelId="{CE740109-A4D7-4E81-ABD0-9518AF64FF93}">
      <dsp:nvSpPr>
        <dsp:cNvPr id="0" name=""/>
        <dsp:cNvSpPr/>
      </dsp:nvSpPr>
      <dsp:spPr>
        <a:xfrm>
          <a:off x="43855" y="221424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27530" y="1180931"/>
          <a:ext cx="3424054" cy="59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68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位图显示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7530" y="1180931"/>
        <a:ext cx="3424054" cy="590465"/>
      </dsp:txXfrm>
    </dsp:sp>
    <dsp:sp modelId="{1ABE96DC-0716-4BAC-9D52-6A0550E74620}">
      <dsp:nvSpPr>
        <dsp:cNvPr id="0" name=""/>
        <dsp:cNvSpPr/>
      </dsp:nvSpPr>
      <dsp:spPr>
        <a:xfrm>
          <a:off x="258489" y="1107123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278D-86E9-43F4-9474-968CBDDEF53E}">
      <dsp:nvSpPr>
        <dsp:cNvPr id="0" name=""/>
        <dsp:cNvSpPr/>
      </dsp:nvSpPr>
      <dsp:spPr>
        <a:xfrm>
          <a:off x="412896" y="2066629"/>
          <a:ext cx="3638688" cy="59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68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位图显示综合实验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12896" y="2066629"/>
        <a:ext cx="3638688" cy="590465"/>
      </dsp:txXfrm>
    </dsp:sp>
    <dsp:sp modelId="{2655BB12-812E-4C27-8492-2AEE8933215E}">
      <dsp:nvSpPr>
        <dsp:cNvPr id="0" name=""/>
        <dsp:cNvSpPr/>
      </dsp:nvSpPr>
      <dsp:spPr>
        <a:xfrm>
          <a:off x="43855" y="1992821"/>
          <a:ext cx="738082" cy="738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50206818"/>
              </p:ext>
            </p:extLst>
          </p:nvPr>
        </p:nvGraphicFramePr>
        <p:xfrm>
          <a:off x="2527393" y="2276872"/>
          <a:ext cx="4089214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16824" y="26639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0516" y="35459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6825" y="44216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位图转换器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98884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SEGGER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公司为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开发的一种主要用于将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格式的图片转换为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文件格式或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流位图格式的工具，支持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格式的转换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63788" y="3674559"/>
            <a:ext cx="3816424" cy="24443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1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位图转换器的使用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988840"/>
            <a:ext cx="72008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配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置颜色保存模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式；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添加图像文件；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保存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文件；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选择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文件的颜色格式。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4426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CN" sz="3200" dirty="0">
                <a:latin typeface="思源黑体 CN" pitchFamily="34" charset="-122"/>
                <a:ea typeface="思源黑体 CN" pitchFamily="34" charset="-122"/>
              </a:rPr>
              <a:t>GUI_BITMAP</a:t>
            </a:r>
            <a:r>
              <a:rPr lang="zh-CN" altLang="zh-CN" sz="3200" dirty="0">
                <a:latin typeface="思源黑体 CN" pitchFamily="34" charset="-122"/>
                <a:ea typeface="思源黑体 CN" pitchFamily="34" charset="-122"/>
              </a:rPr>
              <a:t>结构</a:t>
            </a:r>
            <a:r>
              <a:rPr lang="zh-CN" altLang="zh-CN" sz="3200" dirty="0" smtClean="0">
                <a:latin typeface="思源黑体 CN" pitchFamily="34" charset="-122"/>
                <a:ea typeface="思源黑体 CN" pitchFamily="34" charset="-122"/>
              </a:rPr>
              <a:t>体</a:t>
            </a:r>
            <a:endParaRPr lang="zh-CN" altLang="zh-CN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0924" y="1916832"/>
            <a:ext cx="7470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F008A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U16P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XSize;          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位图宽度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F008A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U16P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YSize;          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位图高度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F008A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U16P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BytesPerLine;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               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每行字节数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6F008A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U16P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BitsPerPixel;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                 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每像素位数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const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U8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* pData;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                    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指向图片数据的指针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const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GUI_LOGPALETTE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* pPal;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指向图片调色板的指针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   const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GUI_BITMAP_METHODS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* pMethods;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绘图颜色模式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} </a:t>
            </a:r>
            <a:r>
              <a:rPr lang="en-US" altLang="zh-CN" sz="2000" dirty="0">
                <a:solidFill>
                  <a:srgbClr val="2B91AF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GUI_BITMAP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思源黑体 Normal" pitchFamily="34" charset="-122"/>
                <a:cs typeface="Times New Roman" pitchFamily="18" charset="0"/>
              </a:rPr>
              <a:t>;</a:t>
            </a:r>
            <a:endParaRPr lang="zh-CN" altLang="en-US" sz="2000" dirty="0">
              <a:latin typeface="Times New Roman" pitchFamily="18" charset="0"/>
              <a:ea typeface="思源黑体 Normal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位图显示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57047"/>
              </p:ext>
            </p:extLst>
          </p:nvPr>
        </p:nvGraphicFramePr>
        <p:xfrm>
          <a:off x="1025750" y="2478008"/>
          <a:ext cx="7092500" cy="2823201"/>
        </p:xfrm>
        <a:graphic>
          <a:graphicData uri="http://schemas.openxmlformats.org/drawingml/2006/table">
            <a:tbl>
              <a:tblPr firstRow="1" firstCol="1" bandRow="1"/>
              <a:tblGrid>
                <a:gridCol w="3658312"/>
                <a:gridCol w="3434188"/>
              </a:tblGrid>
              <a:tr h="368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6824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</a:t>
                      </a:r>
                      <a:r>
                        <a:rPr lang="en-US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C</a:t>
                      </a: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GUI_DrawBitmap()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绘制一幅位图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GUI_DrawBitmapEx()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绘制一幅经过缩放的位图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GUI_DrawBitmapMag()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绘制一幅经过放大的位图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4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绘制流位图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4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GUI_CreateBitmapFromStream()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将任何类型的指定流位图转换成位图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4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GUI_CreateBitmapFromStreamXXXXX()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将已知格式的流位图转换为位图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4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GUI_DrawStreamedBitmapAuto()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从任何支持格式的流位图中绘制位图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位图显示实验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示位图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988840"/>
            <a:ext cx="7200800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代码分析；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实验现象。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5726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463</Words>
  <Application>Microsoft Office PowerPoint</Application>
  <PresentationFormat>全屏显示(4:3)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95</cp:revision>
  <dcterms:modified xsi:type="dcterms:W3CDTF">2019-12-18T06:21:19Z</dcterms:modified>
</cp:coreProperties>
</file>