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9" r:id="rId3"/>
    <p:sldId id="260" r:id="rId4"/>
    <p:sldId id="261" r:id="rId5"/>
    <p:sldId id="270" r:id="rId6"/>
    <p:sldId id="27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颜色相关基础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逻辑颜色与物理颜色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B7C053FF-DCCA-4DBD-9A72-5BECD784819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预定义颜色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AB7FDE7-F07E-4522-8F2B-E05BB244E9E7}" type="parTrans" cxnId="{43A5FD31-5ACB-4962-9A6F-8A726DE4654B}">
      <dgm:prSet/>
      <dgm:spPr/>
      <dgm:t>
        <a:bodyPr/>
        <a:lstStyle/>
        <a:p>
          <a:endParaRPr lang="zh-CN" altLang="en-US"/>
        </a:p>
      </dgm:t>
    </dgm:pt>
    <dgm:pt modelId="{1ED6114A-2D57-490E-9066-C360B83D6A0D}" type="sibTrans" cxnId="{43A5FD31-5ACB-4962-9A6F-8A726DE4654B}">
      <dgm:prSet/>
      <dgm:spPr/>
      <dgm:t>
        <a:bodyPr/>
        <a:lstStyle/>
        <a:p>
          <a:endParaRPr lang="zh-CN" altLang="en-US"/>
        </a:p>
      </dgm:t>
    </dgm:pt>
    <dgm:pt modelId="{3F77D775-E829-4166-823A-0780F2175A4B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调色板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08A09627-B58D-4BB5-AB7F-830F3B5D790B}" type="parTrans" cxnId="{9809AB00-9DAC-4449-BB3C-D41636002677}">
      <dgm:prSet/>
      <dgm:spPr/>
      <dgm:t>
        <a:bodyPr/>
        <a:lstStyle/>
        <a:p>
          <a:endParaRPr lang="zh-CN" altLang="en-US"/>
        </a:p>
      </dgm:t>
    </dgm:pt>
    <dgm:pt modelId="{B542B851-0C3B-4EBF-BA8E-3722C5563C22}" type="sibTrans" cxnId="{9809AB00-9DAC-4449-BB3C-D41636002677}">
      <dgm:prSet/>
      <dgm:spPr/>
      <dgm:t>
        <a:bodyPr/>
        <a:lstStyle/>
        <a:p>
          <a:endParaRPr lang="zh-CN" altLang="en-US"/>
        </a:p>
      </dgm:t>
    </dgm:pt>
    <dgm:pt modelId="{0FF5ECB4-8E27-4504-BB35-FB027B6DD317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颜色相关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5D99ED14-75DB-4C5D-8C27-F0B6C073825A}" type="parTrans" cxnId="{D6FC5344-3A89-42F1-9754-01F3CA9EE27E}">
      <dgm:prSet/>
      <dgm:spPr/>
      <dgm:t>
        <a:bodyPr/>
        <a:lstStyle/>
        <a:p>
          <a:endParaRPr lang="zh-CN" altLang="en-US"/>
        </a:p>
      </dgm:t>
    </dgm:pt>
    <dgm:pt modelId="{95CDE2D7-A0D0-46CD-8486-E95C298C4A3E}" type="sibTrans" cxnId="{D6FC5344-3A89-42F1-9754-01F3CA9EE27E}">
      <dgm:prSet/>
      <dgm:spPr/>
      <dgm:t>
        <a:bodyPr/>
        <a:lstStyle/>
        <a:p>
          <a:endParaRPr lang="zh-CN" altLang="en-US"/>
        </a:p>
      </dgm:t>
    </dgm:pt>
    <dgm:pt modelId="{924E711D-08E3-47D5-8541-660F79D4E40D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颜色显示实验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DA8926D-DFC5-4548-8F60-5BAE94EC25BC}" type="parTrans" cxnId="{8A3B9CA3-5FAC-4D04-8D45-E26C14129571}">
      <dgm:prSet/>
      <dgm:spPr/>
      <dgm:t>
        <a:bodyPr/>
        <a:lstStyle/>
        <a:p>
          <a:endParaRPr lang="zh-CN" altLang="en-US"/>
        </a:p>
      </dgm:t>
    </dgm:pt>
    <dgm:pt modelId="{580361BF-9D3D-4BFD-8FCA-B6833F5F693B}" type="sibTrans" cxnId="{8A3B9CA3-5FAC-4D04-8D45-E26C14129571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6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6"/>
      <dgm:spPr/>
    </dgm:pt>
    <dgm:pt modelId="{91F5E6C8-677F-4ACE-98DF-C03FBBAA65AE}" type="pres">
      <dgm:prSet presAssocID="{DCBEDBE2-A610-441D-BA40-1E34A5909F49}" presName="dstNode" presStyleLbl="node1" presStyleIdx="0" presStyleCnt="6"/>
      <dgm:spPr/>
    </dgm:pt>
    <dgm:pt modelId="{F51A21D8-BD1F-456F-9A99-440F74E73C97}" type="pres">
      <dgm:prSet presAssocID="{DA0E8E73-C083-4ECE-864B-5B73B76E085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6"/>
      <dgm:spPr/>
    </dgm:pt>
    <dgm:pt modelId="{4DB9B5A2-2916-463E-8D44-C16D2EF2D27D}" type="pres">
      <dgm:prSet presAssocID="{2C6C1D5B-2FD6-453A-874A-F756D9AB67BB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</dgm:pt>
    <dgm:pt modelId="{1ABE96DC-0716-4BAC-9D52-6A0550E74620}" type="pres">
      <dgm:prSet presAssocID="{2C6C1D5B-2FD6-453A-874A-F756D9AB67BB}" presName="accentRepeatNode" presStyleLbl="solidFgAcc1" presStyleIdx="1" presStyleCnt="6"/>
      <dgm:spPr/>
    </dgm:pt>
    <dgm:pt modelId="{1959317C-68F9-44C5-A6AF-8AC56FFE86DE}" type="pres">
      <dgm:prSet presAssocID="{B7C053FF-DCCA-4DBD-9A72-5BECD7848193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77129-264C-44AA-A6AD-59CF4D5E69E3}" type="pres">
      <dgm:prSet presAssocID="{B7C053FF-DCCA-4DBD-9A72-5BECD7848193}" presName="accent_3" presStyleCnt="0"/>
      <dgm:spPr/>
    </dgm:pt>
    <dgm:pt modelId="{C3032A6C-231F-491D-8608-A4206039E4FB}" type="pres">
      <dgm:prSet presAssocID="{B7C053FF-DCCA-4DBD-9A72-5BECD7848193}" presName="accentRepeatNode" presStyleLbl="solidFgAcc1" presStyleIdx="2" presStyleCnt="6"/>
      <dgm:spPr/>
    </dgm:pt>
    <dgm:pt modelId="{D7996B8D-8122-4C0B-B2AF-1F96E8799DD5}" type="pres">
      <dgm:prSet presAssocID="{3F77D775-E829-4166-823A-0780F2175A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B887AB-2828-44D8-9FF6-61A224328FBA}" type="pres">
      <dgm:prSet presAssocID="{3F77D775-E829-4166-823A-0780F2175A4B}" presName="accent_4" presStyleCnt="0"/>
      <dgm:spPr/>
    </dgm:pt>
    <dgm:pt modelId="{031544A2-D690-4FA4-B093-1FE0B6FFFD99}" type="pres">
      <dgm:prSet presAssocID="{3F77D775-E829-4166-823A-0780F2175A4B}" presName="accentRepeatNode" presStyleLbl="solidFgAcc1" presStyleIdx="3" presStyleCnt="6"/>
      <dgm:spPr/>
    </dgm:pt>
    <dgm:pt modelId="{87950B8D-388E-403C-9446-FC3ECC0E2766}" type="pres">
      <dgm:prSet presAssocID="{0FF5ECB4-8E27-4504-BB35-FB027B6DD31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2F33AC-7D07-4145-9B54-F575A92EABEB}" type="pres">
      <dgm:prSet presAssocID="{0FF5ECB4-8E27-4504-BB35-FB027B6DD317}" presName="accent_5" presStyleCnt="0"/>
      <dgm:spPr/>
    </dgm:pt>
    <dgm:pt modelId="{9E6B39A5-37B7-4677-8C28-26575D186508}" type="pres">
      <dgm:prSet presAssocID="{0FF5ECB4-8E27-4504-BB35-FB027B6DD317}" presName="accentRepeatNode" presStyleLbl="solidFgAcc1" presStyleIdx="4" presStyleCnt="6"/>
      <dgm:spPr/>
    </dgm:pt>
    <dgm:pt modelId="{AACD77AF-06BF-4158-B677-6FD804B20364}" type="pres">
      <dgm:prSet presAssocID="{924E711D-08E3-47D5-8541-660F79D4E40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5997F-6D67-4DE5-B9AD-782D5FDAA65F}" type="pres">
      <dgm:prSet presAssocID="{924E711D-08E3-47D5-8541-660F79D4E40D}" presName="accent_6" presStyleCnt="0"/>
      <dgm:spPr/>
    </dgm:pt>
    <dgm:pt modelId="{5A370F22-2136-4B45-AE24-A08743016A66}" type="pres">
      <dgm:prSet presAssocID="{924E711D-08E3-47D5-8541-660F79D4E40D}" presName="accentRepeatNode" presStyleLbl="solidFgAcc1" presStyleIdx="5" presStyleCnt="6"/>
      <dgm:spPr/>
    </dgm:pt>
  </dgm:ptLst>
  <dgm:cxnLst>
    <dgm:cxn modelId="{E9FC8B41-EE21-46EC-953E-147ACBAD7C94}" type="presOf" srcId="{3F77D775-E829-4166-823A-0780F2175A4B}" destId="{D7996B8D-8122-4C0B-B2AF-1F96E8799DD5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43A5FD31-5ACB-4962-9A6F-8A726DE4654B}" srcId="{DCBEDBE2-A610-441D-BA40-1E34A5909F49}" destId="{B7C053FF-DCCA-4DBD-9A72-5BECD7848193}" srcOrd="2" destOrd="0" parTransId="{1AB7FDE7-F07E-4522-8F2B-E05BB244E9E7}" sibTransId="{1ED6114A-2D57-490E-9066-C360B83D6A0D}"/>
    <dgm:cxn modelId="{8A3B9CA3-5FAC-4D04-8D45-E26C14129571}" srcId="{DCBEDBE2-A610-441D-BA40-1E34A5909F49}" destId="{924E711D-08E3-47D5-8541-660F79D4E40D}" srcOrd="5" destOrd="0" parTransId="{7DA8926D-DFC5-4548-8F60-5BAE94EC25BC}" sibTransId="{580361BF-9D3D-4BFD-8FCA-B6833F5F693B}"/>
    <dgm:cxn modelId="{D6FC5344-3A89-42F1-9754-01F3CA9EE27E}" srcId="{DCBEDBE2-A610-441D-BA40-1E34A5909F49}" destId="{0FF5ECB4-8E27-4504-BB35-FB027B6DD317}" srcOrd="4" destOrd="0" parTransId="{5D99ED14-75DB-4C5D-8C27-F0B6C073825A}" sibTransId="{95CDE2D7-A0D0-46CD-8486-E95C298C4A3E}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3A78FC24-507E-424A-B41B-50AEA4A652BA}" type="presOf" srcId="{0FF5ECB4-8E27-4504-BB35-FB027B6DD317}" destId="{87950B8D-388E-403C-9446-FC3ECC0E2766}" srcOrd="0" destOrd="0" presId="urn:microsoft.com/office/officeart/2008/layout/VerticalCurvedList"/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9809AB00-9DAC-4449-BB3C-D41636002677}" srcId="{DCBEDBE2-A610-441D-BA40-1E34A5909F49}" destId="{3F77D775-E829-4166-823A-0780F2175A4B}" srcOrd="3" destOrd="0" parTransId="{08A09627-B58D-4BB5-AB7F-830F3B5D790B}" sibTransId="{B542B851-0C3B-4EBF-BA8E-3722C5563C22}"/>
    <dgm:cxn modelId="{71E369EA-6FAB-470D-B53C-282BAA14E07F}" type="presOf" srcId="{B7C053FF-DCCA-4DBD-9A72-5BECD7848193}" destId="{1959317C-68F9-44C5-A6AF-8AC56FFE86DE}" srcOrd="0" destOrd="0" presId="urn:microsoft.com/office/officeart/2008/layout/VerticalCurvedList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A59DFA1-F0B7-45A5-A1D2-8E74FBC383B8}" type="presOf" srcId="{924E711D-08E3-47D5-8541-660F79D4E40D}" destId="{AACD77AF-06BF-4158-B677-6FD804B20364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  <dgm:cxn modelId="{1E8CB307-4E01-4143-B3B1-215A9E118A24}" type="presParOf" srcId="{B9E0F92E-C17E-473C-B4EE-A86FDFD51776}" destId="{1959317C-68F9-44C5-A6AF-8AC56FFE86DE}" srcOrd="5" destOrd="0" presId="urn:microsoft.com/office/officeart/2008/layout/VerticalCurvedList"/>
    <dgm:cxn modelId="{39CD53D6-7C42-4F85-A617-AD6325CAA5A4}" type="presParOf" srcId="{B9E0F92E-C17E-473C-B4EE-A86FDFD51776}" destId="{99D77129-264C-44AA-A6AD-59CF4D5E69E3}" srcOrd="6" destOrd="0" presId="urn:microsoft.com/office/officeart/2008/layout/VerticalCurvedList"/>
    <dgm:cxn modelId="{340E0786-4284-4937-B148-AA97A6FC237D}" type="presParOf" srcId="{99D77129-264C-44AA-A6AD-59CF4D5E69E3}" destId="{C3032A6C-231F-491D-8608-A4206039E4FB}" srcOrd="0" destOrd="0" presId="urn:microsoft.com/office/officeart/2008/layout/VerticalCurvedList"/>
    <dgm:cxn modelId="{0A6B3CC7-DE4C-422D-A8A0-27BE59A0AA3E}" type="presParOf" srcId="{B9E0F92E-C17E-473C-B4EE-A86FDFD51776}" destId="{D7996B8D-8122-4C0B-B2AF-1F96E8799DD5}" srcOrd="7" destOrd="0" presId="urn:microsoft.com/office/officeart/2008/layout/VerticalCurvedList"/>
    <dgm:cxn modelId="{8E15E087-C864-448C-ADFC-4F2A6C8FCE48}" type="presParOf" srcId="{B9E0F92E-C17E-473C-B4EE-A86FDFD51776}" destId="{98B887AB-2828-44D8-9FF6-61A224328FBA}" srcOrd="8" destOrd="0" presId="urn:microsoft.com/office/officeart/2008/layout/VerticalCurvedList"/>
    <dgm:cxn modelId="{63727A3B-A4F3-4639-B703-D3D183392C4B}" type="presParOf" srcId="{98B887AB-2828-44D8-9FF6-61A224328FBA}" destId="{031544A2-D690-4FA4-B093-1FE0B6FFFD99}" srcOrd="0" destOrd="0" presId="urn:microsoft.com/office/officeart/2008/layout/VerticalCurvedList"/>
    <dgm:cxn modelId="{17B01983-9956-475D-AD4D-CFD51C9C8408}" type="presParOf" srcId="{B9E0F92E-C17E-473C-B4EE-A86FDFD51776}" destId="{87950B8D-388E-403C-9446-FC3ECC0E2766}" srcOrd="9" destOrd="0" presId="urn:microsoft.com/office/officeart/2008/layout/VerticalCurvedList"/>
    <dgm:cxn modelId="{E2F21C98-0055-49AC-BB8C-F4964CED3B32}" type="presParOf" srcId="{B9E0F92E-C17E-473C-B4EE-A86FDFD51776}" destId="{142F33AC-7D07-4145-9B54-F575A92EABEB}" srcOrd="10" destOrd="0" presId="urn:microsoft.com/office/officeart/2008/layout/VerticalCurvedList"/>
    <dgm:cxn modelId="{FCCEB7B9-729F-4A04-B94B-10D0B04F1013}" type="presParOf" srcId="{142F33AC-7D07-4145-9B54-F575A92EABEB}" destId="{9E6B39A5-37B7-4677-8C28-26575D186508}" srcOrd="0" destOrd="0" presId="urn:microsoft.com/office/officeart/2008/layout/VerticalCurvedList"/>
    <dgm:cxn modelId="{215F15F3-BF0A-4E3D-B980-63C5C5CBCEDB}" type="presParOf" srcId="{B9E0F92E-C17E-473C-B4EE-A86FDFD51776}" destId="{AACD77AF-06BF-4158-B677-6FD804B20364}" srcOrd="11" destOrd="0" presId="urn:microsoft.com/office/officeart/2008/layout/VerticalCurvedList"/>
    <dgm:cxn modelId="{E3528189-2881-4FF8-A3EF-2A5808A300C3}" type="presParOf" srcId="{B9E0F92E-C17E-473C-B4EE-A86FDFD51776}" destId="{0315997F-6D67-4DE5-B9AD-782D5FDAA65F}" srcOrd="12" destOrd="0" presId="urn:microsoft.com/office/officeart/2008/layout/VerticalCurvedList"/>
    <dgm:cxn modelId="{12351A3B-BAFC-496D-BAB9-47F02BD3EC47}" type="presParOf" srcId="{0315997F-6D67-4DE5-B9AD-782D5FDAA65F}" destId="{5A370F22-2136-4B45-AE24-A08743016A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4477169" y="-686595"/>
          <a:ext cx="5333631" cy="5333631"/>
        </a:xfrm>
        <a:prstGeom prst="blockArc">
          <a:avLst>
            <a:gd name="adj1" fmla="val 18900000"/>
            <a:gd name="adj2" fmla="val 2700000"/>
            <a:gd name="adj3" fmla="val 40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319918" y="208556"/>
          <a:ext cx="3669359" cy="416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颜色相关基础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19918" y="208556"/>
        <a:ext cx="3669359" cy="416955"/>
      </dsp:txXfrm>
    </dsp:sp>
    <dsp:sp modelId="{CE740109-A4D7-4E81-ABD0-9518AF64FF93}">
      <dsp:nvSpPr>
        <dsp:cNvPr id="0" name=""/>
        <dsp:cNvSpPr/>
      </dsp:nvSpPr>
      <dsp:spPr>
        <a:xfrm>
          <a:off x="59321" y="156437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662892" y="833910"/>
          <a:ext cx="3326385" cy="416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逻辑颜色与物理颜色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62892" y="833910"/>
        <a:ext cx="3326385" cy="416955"/>
      </dsp:txXfrm>
    </dsp:sp>
    <dsp:sp modelId="{1ABE96DC-0716-4BAC-9D52-6A0550E74620}">
      <dsp:nvSpPr>
        <dsp:cNvPr id="0" name=""/>
        <dsp:cNvSpPr/>
      </dsp:nvSpPr>
      <dsp:spPr>
        <a:xfrm>
          <a:off x="402295" y="781790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9317C-68F9-44C5-A6AF-8AC56FFE86DE}">
      <dsp:nvSpPr>
        <dsp:cNvPr id="0" name=""/>
        <dsp:cNvSpPr/>
      </dsp:nvSpPr>
      <dsp:spPr>
        <a:xfrm>
          <a:off x="819726" y="1459263"/>
          <a:ext cx="3169551" cy="416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预定义颜色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819726" y="1459263"/>
        <a:ext cx="3169551" cy="416955"/>
      </dsp:txXfrm>
    </dsp:sp>
    <dsp:sp modelId="{C3032A6C-231F-491D-8608-A4206039E4FB}">
      <dsp:nvSpPr>
        <dsp:cNvPr id="0" name=""/>
        <dsp:cNvSpPr/>
      </dsp:nvSpPr>
      <dsp:spPr>
        <a:xfrm>
          <a:off x="559129" y="1407144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96B8D-8122-4C0B-B2AF-1F96E8799DD5}">
      <dsp:nvSpPr>
        <dsp:cNvPr id="0" name=""/>
        <dsp:cNvSpPr/>
      </dsp:nvSpPr>
      <dsp:spPr>
        <a:xfrm>
          <a:off x="819726" y="2084221"/>
          <a:ext cx="3169551" cy="416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调色板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819726" y="2084221"/>
        <a:ext cx="3169551" cy="416955"/>
      </dsp:txXfrm>
    </dsp:sp>
    <dsp:sp modelId="{031544A2-D690-4FA4-B093-1FE0B6FFFD99}">
      <dsp:nvSpPr>
        <dsp:cNvPr id="0" name=""/>
        <dsp:cNvSpPr/>
      </dsp:nvSpPr>
      <dsp:spPr>
        <a:xfrm>
          <a:off x="559129" y="2032101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50B8D-388E-403C-9446-FC3ECC0E2766}">
      <dsp:nvSpPr>
        <dsp:cNvPr id="0" name=""/>
        <dsp:cNvSpPr/>
      </dsp:nvSpPr>
      <dsp:spPr>
        <a:xfrm>
          <a:off x="662892" y="2709574"/>
          <a:ext cx="3326385" cy="416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颜色相关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62892" y="2709574"/>
        <a:ext cx="3326385" cy="416955"/>
      </dsp:txXfrm>
    </dsp:sp>
    <dsp:sp modelId="{9E6B39A5-37B7-4677-8C28-26575D186508}">
      <dsp:nvSpPr>
        <dsp:cNvPr id="0" name=""/>
        <dsp:cNvSpPr/>
      </dsp:nvSpPr>
      <dsp:spPr>
        <a:xfrm>
          <a:off x="402295" y="2657455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D77AF-06BF-4158-B677-6FD804B20364}">
      <dsp:nvSpPr>
        <dsp:cNvPr id="0" name=""/>
        <dsp:cNvSpPr/>
      </dsp:nvSpPr>
      <dsp:spPr>
        <a:xfrm>
          <a:off x="319918" y="3334928"/>
          <a:ext cx="3669359" cy="4169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颜色显示实验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19918" y="3334928"/>
        <a:ext cx="3669359" cy="416955"/>
      </dsp:txXfrm>
    </dsp:sp>
    <dsp:sp modelId="{5A370F22-2136-4B45-AE24-A08743016A66}">
      <dsp:nvSpPr>
        <dsp:cNvPr id="0" name=""/>
        <dsp:cNvSpPr/>
      </dsp:nvSpPr>
      <dsp:spPr>
        <a:xfrm>
          <a:off x="59321" y="3282808"/>
          <a:ext cx="521193" cy="5211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2019/12/17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2019/12/17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11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469" y="1340768"/>
            <a:ext cx="205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调色板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67474"/>
              </p:ext>
            </p:extLst>
          </p:nvPr>
        </p:nvGraphicFramePr>
        <p:xfrm>
          <a:off x="457200" y="1955822"/>
          <a:ext cx="8229600" cy="4032449"/>
        </p:xfrm>
        <a:graphic>
          <a:graphicData uri="http://schemas.openxmlformats.org/drawingml/2006/table">
            <a:tbl>
              <a:tblPr firstRow="1" firstCol="1" bandRow="1"/>
              <a:tblGrid>
                <a:gridCol w="2743200"/>
                <a:gridCol w="2743200"/>
                <a:gridCol w="2743200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标识符</a:t>
                      </a:r>
                      <a:endParaRPr lang="zh-CN" sz="1100" b="1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可用颜色</a:t>
                      </a:r>
                      <a:endParaRPr lang="zh-CN" sz="1100" b="1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掩码</a:t>
                      </a:r>
                      <a:endParaRPr lang="zh-CN" sz="1100" b="1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GUICC_1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黑和白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0x01 -&gt; 00000001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GUICC_1616I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16+4</a:t>
                      </a: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位</a:t>
                      </a: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Alpha</a:t>
                      </a: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混合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0xFF -&gt; 11111111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GUICC_8666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232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0xFF-&gt; 232</a:t>
                      </a: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种颜色可用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GUICC_88666I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232+8</a:t>
                      </a: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位</a:t>
                      </a: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Alpha</a:t>
                      </a: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混合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0xFFFF-&gt; AAAAAAAACCCCCCCC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GUICC_M4444I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4096+4</a:t>
                      </a: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位</a:t>
                      </a: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Alpha</a:t>
                      </a: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混合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0xFFFF -&gt; AAAARRRRGGGGBBBB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GUICC_M1555I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32768+1</a:t>
                      </a: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位透明度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0xFFFF -&gt; TRRRRRGGGGGBBBBB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GUICC_565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65535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0xFFFF -&gt; BBBBBGGGGGGRRRRR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GUICC_M565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65535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0xFFFF -&gt; RRRRRGGGGGGBBBBB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GUICC_M888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16777216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0x00FFFFFF-&gt; RRRRRRRRGGGGGGGGBBBBBBBB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GUICC_M8888I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16777216+8</a:t>
                      </a: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位</a:t>
                      </a:r>
                      <a:r>
                        <a:rPr lang="en-US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Alpha</a:t>
                      </a:r>
                      <a:r>
                        <a:rPr lang="zh-CN" sz="11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混合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0xFFFFFFFF-&gt; AAAAAAAARRRRRRRRGGGGGGGGBBBBBBBB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90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469" y="1340768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5.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颜色相关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87877"/>
              </p:ext>
            </p:extLst>
          </p:nvPr>
        </p:nvGraphicFramePr>
        <p:xfrm>
          <a:off x="1619672" y="1970167"/>
          <a:ext cx="5904656" cy="4093264"/>
        </p:xfrm>
        <a:graphic>
          <a:graphicData uri="http://schemas.openxmlformats.org/drawingml/2006/table">
            <a:tbl>
              <a:tblPr firstRow="1" firstCol="1" bandRow="1"/>
              <a:tblGrid>
                <a:gridCol w="2705513"/>
                <a:gridCol w="3199143"/>
              </a:tblGrid>
              <a:tr h="292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923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基本函数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GUI_GetBkColor()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返回当前背景颜色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GUI_GetBkColorIndex()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返回当前背景颜色的索引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GUI_GetColor()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返回当前前景色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GUI_GetColorIndex()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返回当前前景色的索引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GUI_GetDefaultColor()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返回默认的前景色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GUI_GetDefaultBkColor()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返回默认背景颜色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GUI_SetBkColor()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设置当前背景颜色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GUI_SetBkColorIndex()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设置当前背景颜色的索引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GUI_SetColor()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设置当前前景色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GUI_SetColorIndex()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设置当前前景色的索引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GUI_SetDefaultColor()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设置默认前景色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7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GUI_SetDefaultBkColor()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设置默认背景颜色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469" y="1340768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5.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颜色显示实验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4588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46075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727919010"/>
              </p:ext>
            </p:extLst>
          </p:nvPr>
        </p:nvGraphicFramePr>
        <p:xfrm>
          <a:off x="2617402" y="2132856"/>
          <a:ext cx="4042829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16430" y="232089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55729" y="296866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文本显示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7245" y="357543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64438" y="482592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5.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27245" y="418861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6430" y="544522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6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469" y="1340768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颜色相关基础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642" y="2132856"/>
            <a:ext cx="7316742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色彩空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间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RGB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：红色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(R)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绿色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(G)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、蓝色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(B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)</a:t>
            </a:r>
          </a:p>
          <a:p>
            <a:pPr marL="914400" lvl="1" indent="-4572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CMYK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：青色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(C)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、品红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(M)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、黄色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(Y)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、黑色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(K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)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14400" lvl="1" indent="-457200">
              <a:lnSpc>
                <a:spcPct val="18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HSV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：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色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相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(H)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、饱和度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(S)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、明度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(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V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)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1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469" y="1340768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颜色相关基础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026" name="Picture 2" descr="RGB色彩和CMYK色彩有什么区别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2210865"/>
            <a:ext cx="8280920" cy="345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469" y="1340768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颜色相关基础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028" name="Picture 4" descr="pre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5328592" cy="400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5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469" y="1340768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颜色相关基础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1642" y="2132856"/>
            <a:ext cx="7892806" cy="2715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色彩深度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也称为位深度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(bit depth)</a:t>
            </a: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，表示图像中存储一个像素的色彩信息所占用的位</a:t>
            </a:r>
            <a:r>
              <a:rPr lang="zh-CN" altLang="zh-CN" sz="2000" dirty="0" smtClean="0">
                <a:latin typeface="思源黑体 Light" pitchFamily="34" charset="-122"/>
                <a:ea typeface="思源黑体 Light" pitchFamily="34" charset="-122"/>
              </a:rPr>
              <a:t>数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zh-CN" sz="2000" dirty="0" smtClean="0">
                <a:latin typeface="思源黑体 Light" pitchFamily="34" charset="-122"/>
                <a:ea typeface="思源黑体 Light" pitchFamily="34" charset="-122"/>
              </a:rPr>
              <a:t>单</a:t>
            </a: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位是位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/</a:t>
            </a: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像素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(bits per pixel)</a:t>
            </a: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或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bpp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像素格式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它表示为一个像素的颜色信息以什么样的方式和顺序进行存储。</a:t>
            </a:r>
            <a:endParaRPr lang="en-US" altLang="zh-CN" sz="2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3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469" y="1340768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逻辑颜色与物理颜色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642" y="2132856"/>
            <a:ext cx="789280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逻辑颜色</a:t>
            </a:r>
            <a:endParaRPr lang="en-US" altLang="zh-CN" sz="2800" dirty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应用程序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及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内部使用</a:t>
            </a: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的颜色，包含三个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8</a:t>
            </a: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位的颜色分量和一个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8</a:t>
            </a: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位的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alpha</a:t>
            </a: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通道。</a:t>
            </a:r>
            <a:endParaRPr lang="en-US" altLang="zh-CN" sz="2000" dirty="0">
              <a:latin typeface="思源黑体 Light" pitchFamily="34" charset="-122"/>
              <a:ea typeface="思源黑体 Light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物理颜色</a:t>
            </a:r>
            <a:endParaRPr lang="en-US" altLang="zh-CN" sz="2800" dirty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思源黑体 Light" pitchFamily="34" charset="-122"/>
                <a:ea typeface="思源黑体 Light" pitchFamily="34" charset="-122"/>
              </a:rPr>
              <a:t>显示器实际显示的颜色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。在运行时，逻辑颜色映射到物理颜色。</a:t>
            </a:r>
            <a:endParaRPr lang="en-US" altLang="zh-CN" sz="20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88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469" y="1340768"/>
            <a:ext cx="482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逻辑颜色与物理颜色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26674"/>
              </p:ext>
            </p:extLst>
          </p:nvPr>
        </p:nvGraphicFramePr>
        <p:xfrm>
          <a:off x="323528" y="2420888"/>
          <a:ext cx="8229601" cy="1224136"/>
        </p:xfrm>
        <a:graphic>
          <a:graphicData uri="http://schemas.openxmlformats.org/drawingml/2006/table">
            <a:tbl>
              <a:tblPr firstRow="1" firstCol="1" bandRow="1"/>
              <a:tblGrid>
                <a:gridCol w="2345436"/>
                <a:gridCol w="1961937"/>
                <a:gridCol w="1961937"/>
                <a:gridCol w="1960291"/>
              </a:tblGrid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Alpha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蓝色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绿色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红色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0x00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：不透明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0xFF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：完全透明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 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 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 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DB31 – DB24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DB23 – DB16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DB15 – DB08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DB07 – DB00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32783"/>
              </p:ext>
            </p:extLst>
          </p:nvPr>
        </p:nvGraphicFramePr>
        <p:xfrm>
          <a:off x="323528" y="4149080"/>
          <a:ext cx="8229601" cy="1329680"/>
        </p:xfrm>
        <a:graphic>
          <a:graphicData uri="http://schemas.openxmlformats.org/drawingml/2006/table">
            <a:tbl>
              <a:tblPr firstRow="1" firstCol="1" bandRow="1"/>
              <a:tblGrid>
                <a:gridCol w="2345436"/>
                <a:gridCol w="1961937"/>
                <a:gridCol w="1961937"/>
                <a:gridCol w="1960291"/>
              </a:tblGrid>
              <a:tr h="3324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Alpha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思源黑体 CN" pitchFamily="34" charset="-122"/>
                        <a:ea typeface="思源黑体 CN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红色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绿色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kern="120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蓝色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0x00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：完全透明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0xFF</a:t>
                      </a:r>
                      <a:r>
                        <a:rPr lang="zh-CN" sz="14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：不透明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 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CN" pitchFamily="34" charset="-122"/>
                        <a:ea typeface="思源黑体 CN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 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CN" pitchFamily="34" charset="-122"/>
                        <a:ea typeface="思源黑体 CN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 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CN" pitchFamily="34" charset="-122"/>
                        <a:ea typeface="思源黑体 CN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33242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DB31 – DB24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CN" pitchFamily="34" charset="-122"/>
                        <a:ea typeface="思源黑体 CN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DB23 – DB16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思源黑体 CN" pitchFamily="34" charset="-122"/>
                        <a:ea typeface="思源黑体 CN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DB15 – DB08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思源黑体 CN" pitchFamily="34" charset="-122"/>
                        <a:ea typeface="思源黑体 CN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DB07 – DB00</a:t>
                      </a:r>
                      <a:endParaRPr lang="zh-CN" sz="1400" kern="1200" dirty="0">
                        <a:solidFill>
                          <a:schemeClr val="tx1"/>
                        </a:solidFill>
                        <a:effectLst/>
                        <a:latin typeface="思源黑体 CN" pitchFamily="34" charset="-122"/>
                        <a:ea typeface="思源黑体 CN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4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颜色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469" y="1340768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预定义颜色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943828"/>
            <a:ext cx="3503771" cy="43820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550" y="1769437"/>
            <a:ext cx="3271752" cy="455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2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4184</TotalTime>
  <Words>781</Words>
  <Application>Microsoft Office PowerPoint</Application>
  <PresentationFormat>全屏显示(4:3)</PresentationFormat>
  <Paragraphs>165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98</cp:revision>
  <dcterms:modified xsi:type="dcterms:W3CDTF">2019-12-17T09:58:40Z</dcterms:modified>
</cp:coreProperties>
</file>