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61" r:id="rId5"/>
    <p:sldId id="263" r:id="rId6"/>
    <p:sldId id="264" r:id="rId7"/>
    <p:sldId id="265" r:id="rId8"/>
    <p:sldId id="266" r:id="rId9"/>
    <p:sldId id="262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对话框类型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C6C1D5B-2FD6-453A-874A-F756D9AB67BB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对话框回调函数和消息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84AB6DF3-D474-4FF0-A134-7E7D32348B50}" type="par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174A94EE-09CE-48D2-9C2C-675708CCD3AF}" type="sibTrans" cxnId="{E559A290-DC02-48C3-9B21-56380C72BBD6}">
      <dgm:prSet/>
      <dgm:spPr/>
      <dgm:t>
        <a:bodyPr/>
        <a:lstStyle/>
        <a:p>
          <a:endParaRPr lang="zh-CN" altLang="en-US"/>
        </a:p>
      </dgm:t>
    </dgm:pt>
    <dgm:pt modelId="{67E7F6AA-24DB-4AEF-BE52-77F4E983EF24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对话框资源表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5116F2DC-1BB2-4C79-AB13-18C1791B2361}" type="parTrans" cxnId="{E9D93CD4-2A09-4C4A-8AFD-30108953D62E}">
      <dgm:prSet/>
      <dgm:spPr/>
      <dgm:t>
        <a:bodyPr/>
        <a:lstStyle/>
        <a:p>
          <a:endParaRPr lang="zh-CN" altLang="en-US"/>
        </a:p>
      </dgm:t>
    </dgm:pt>
    <dgm:pt modelId="{4D21C246-34D9-4511-83D0-1868A0BC414E}" type="sibTrans" cxnId="{E9D93CD4-2A09-4C4A-8AFD-30108953D62E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对话框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对话框实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5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5"/>
      <dgm:spPr/>
    </dgm:pt>
    <dgm:pt modelId="{91F5E6C8-677F-4ACE-98DF-C03FBBAA65AE}" type="pres">
      <dgm:prSet presAssocID="{DCBEDBE2-A610-441D-BA40-1E34A5909F49}" presName="dstNode" presStyleLbl="node1" presStyleIdx="0" presStyleCnt="5"/>
      <dgm:spPr/>
    </dgm:pt>
    <dgm:pt modelId="{F51A21D8-BD1F-456F-9A99-440F74E73C97}" type="pres">
      <dgm:prSet presAssocID="{DA0E8E73-C083-4ECE-864B-5B73B76E0854}" presName="text_1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5"/>
      <dgm:spPr/>
    </dgm:pt>
    <dgm:pt modelId="{4DB9B5A2-2916-463E-8D44-C16D2EF2D27D}" type="pres">
      <dgm:prSet presAssocID="{2C6C1D5B-2FD6-453A-874A-F756D9AB67BB}" presName="text_2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15EE261-453F-4E72-8B39-C2A482AEE247}" type="pres">
      <dgm:prSet presAssocID="{2C6C1D5B-2FD6-453A-874A-F756D9AB67BB}" presName="accent_2" presStyleCnt="0"/>
      <dgm:spPr/>
    </dgm:pt>
    <dgm:pt modelId="{1ABE96DC-0716-4BAC-9D52-6A0550E74620}" type="pres">
      <dgm:prSet presAssocID="{2C6C1D5B-2FD6-453A-874A-F756D9AB67BB}" presName="accentRepeatNode" presStyleLbl="solidFgAcc1" presStyleIdx="1" presStyleCnt="5"/>
      <dgm:spPr/>
    </dgm:pt>
    <dgm:pt modelId="{1C05278D-86E9-43F4-9474-968CBDDEF53E}" type="pres">
      <dgm:prSet presAssocID="{67E7F6AA-24DB-4AEF-BE52-77F4E983EF24}" presName="text_3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99FB2AD-82E6-4345-8BCC-D467DA1BD459}" type="pres">
      <dgm:prSet presAssocID="{67E7F6AA-24DB-4AEF-BE52-77F4E983EF24}" presName="accent_3" presStyleCnt="0"/>
      <dgm:spPr/>
    </dgm:pt>
    <dgm:pt modelId="{2655BB12-812E-4C27-8492-2AEE8933215E}" type="pres">
      <dgm:prSet presAssocID="{67E7F6AA-24DB-4AEF-BE52-77F4E983EF24}" presName="accentRepeatNode" presStyleLbl="solidFgAcc1" presStyleIdx="2" presStyleCnt="5"/>
      <dgm:spPr/>
    </dgm:pt>
    <dgm:pt modelId="{57417574-4C72-4383-97F1-9297A9D4A47F}" type="pres">
      <dgm:prSet presAssocID="{846D8379-514E-4F05-AE34-7C5BF1CB56F3}" presName="text_4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A0082FE-7C88-4B67-BE82-740CB4210CDE}" type="pres">
      <dgm:prSet presAssocID="{846D8379-514E-4F05-AE34-7C5BF1CB56F3}" presName="accent_4" presStyleCnt="0"/>
      <dgm:spPr/>
    </dgm:pt>
    <dgm:pt modelId="{57BCEE27-FCA6-42D8-A696-24DDBC7DABAC}" type="pres">
      <dgm:prSet presAssocID="{846D8379-514E-4F05-AE34-7C5BF1CB56F3}" presName="accentRepeatNode" presStyleLbl="solidFgAcc1" presStyleIdx="3" presStyleCnt="5"/>
      <dgm:spPr/>
    </dgm:pt>
    <dgm:pt modelId="{D2A266BC-8215-4B7F-85B8-6E1BCC896A1B}" type="pres">
      <dgm:prSet presAssocID="{783B8359-97F4-4762-9822-C1DD86BED565}" presName="text_5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5921FF8-BAD2-4178-894C-9019C62B546E}" type="pres">
      <dgm:prSet presAssocID="{783B8359-97F4-4762-9822-C1DD86BED565}" presName="accent_5" presStyleCnt="0"/>
      <dgm:spPr/>
    </dgm:pt>
    <dgm:pt modelId="{94560077-27F3-4B44-85B9-ADBA7A8EE8B0}" type="pres">
      <dgm:prSet presAssocID="{783B8359-97F4-4762-9822-C1DD86BED565}" presName="accentRepeatNode" presStyleLbl="solidFgAcc1" presStyleIdx="4" presStyleCnt="5"/>
      <dgm:spPr/>
    </dgm:pt>
  </dgm:ptLst>
  <dgm:cxnLst>
    <dgm:cxn modelId="{FADAAE91-851F-4037-8260-897B054C8731}" type="presOf" srcId="{783B8359-97F4-4762-9822-C1DD86BED565}" destId="{D2A266BC-8215-4B7F-85B8-6E1BCC896A1B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3" destOrd="0" parTransId="{A60D89A4-D9F1-4D96-9556-9E2D1A859B25}" sibTransId="{25386460-B760-4BD3-A8E5-0B4D14F70409}"/>
    <dgm:cxn modelId="{A796BB8B-6B9D-40D0-9251-B3E7B5A65574}" type="presOf" srcId="{67E7F6AA-24DB-4AEF-BE52-77F4E983EF24}" destId="{1C05278D-86E9-43F4-9474-968CBDDEF53E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4" destOrd="0" parTransId="{4FCAE3BD-45E6-4874-9B3D-E55C1514E2AF}" sibTransId="{427CC60A-2AD4-4086-A55A-B95895805870}"/>
    <dgm:cxn modelId="{5CF7DC23-107A-4B5E-A207-89B4F4B9AFBF}" type="presOf" srcId="{2C6C1D5B-2FD6-453A-874A-F756D9AB67BB}" destId="{4DB9B5A2-2916-463E-8D44-C16D2EF2D27D}" srcOrd="0" destOrd="0" presId="urn:microsoft.com/office/officeart/2008/layout/VerticalCurvedList"/>
    <dgm:cxn modelId="{E559A290-DC02-48C3-9B21-56380C72BBD6}" srcId="{DCBEDBE2-A610-441D-BA40-1E34A5909F49}" destId="{2C6C1D5B-2FD6-453A-874A-F756D9AB67BB}" srcOrd="1" destOrd="0" parTransId="{84AB6DF3-D474-4FF0-A134-7E7D32348B50}" sibTransId="{174A94EE-09CE-48D2-9C2C-675708CCD3AF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D0F24AEC-A63D-4052-B7CC-08992B6E4332}" type="presOf" srcId="{846D8379-514E-4F05-AE34-7C5BF1CB56F3}" destId="{57417574-4C72-4383-97F1-9297A9D4A47F}" srcOrd="0" destOrd="0" presId="urn:microsoft.com/office/officeart/2008/layout/VerticalCurvedList"/>
    <dgm:cxn modelId="{E9D93CD4-2A09-4C4A-8AFD-30108953D62E}" srcId="{DCBEDBE2-A610-441D-BA40-1E34A5909F49}" destId="{67E7F6AA-24DB-4AEF-BE52-77F4E983EF24}" srcOrd="2" destOrd="0" parTransId="{5116F2DC-1BB2-4C79-AB13-18C1791B2361}" sibTransId="{4D21C246-34D9-4511-83D0-1868A0BC414E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360409E5-805F-414F-862C-6EC4693C4B19}" type="presParOf" srcId="{B9E0F92E-C17E-473C-B4EE-A86FDFD51776}" destId="{4DB9B5A2-2916-463E-8D44-C16D2EF2D27D}" srcOrd="3" destOrd="0" presId="urn:microsoft.com/office/officeart/2008/layout/VerticalCurvedList"/>
    <dgm:cxn modelId="{F863995B-3DF8-454F-A57B-CFFBC85A790A}" type="presParOf" srcId="{B9E0F92E-C17E-473C-B4EE-A86FDFD51776}" destId="{C15EE261-453F-4E72-8B39-C2A482AEE247}" srcOrd="4" destOrd="0" presId="urn:microsoft.com/office/officeart/2008/layout/VerticalCurvedList"/>
    <dgm:cxn modelId="{561A4568-C613-4A70-8EF9-F7BEBD80D7E5}" type="presParOf" srcId="{C15EE261-453F-4E72-8B39-C2A482AEE247}" destId="{1ABE96DC-0716-4BAC-9D52-6A0550E74620}" srcOrd="0" destOrd="0" presId="urn:microsoft.com/office/officeart/2008/layout/VerticalCurvedList"/>
    <dgm:cxn modelId="{03CC1134-6FA7-408A-B920-3694510D20BB}" type="presParOf" srcId="{B9E0F92E-C17E-473C-B4EE-A86FDFD51776}" destId="{1C05278D-86E9-43F4-9474-968CBDDEF53E}" srcOrd="5" destOrd="0" presId="urn:microsoft.com/office/officeart/2008/layout/VerticalCurvedList"/>
    <dgm:cxn modelId="{94E7DFF0-622A-456F-A841-F5C598591692}" type="presParOf" srcId="{B9E0F92E-C17E-473C-B4EE-A86FDFD51776}" destId="{399FB2AD-82E6-4345-8BCC-D467DA1BD459}" srcOrd="6" destOrd="0" presId="urn:microsoft.com/office/officeart/2008/layout/VerticalCurvedList"/>
    <dgm:cxn modelId="{E3E5B977-D035-4F47-8361-C017994423CE}" type="presParOf" srcId="{399FB2AD-82E6-4345-8BCC-D467DA1BD459}" destId="{2655BB12-812E-4C27-8492-2AEE8933215E}" srcOrd="0" destOrd="0" presId="urn:microsoft.com/office/officeart/2008/layout/VerticalCurvedList"/>
    <dgm:cxn modelId="{D45C3E1D-DE5A-42C9-869A-E9AF5E6DB19E}" type="presParOf" srcId="{B9E0F92E-C17E-473C-B4EE-A86FDFD51776}" destId="{57417574-4C72-4383-97F1-9297A9D4A47F}" srcOrd="7" destOrd="0" presId="urn:microsoft.com/office/officeart/2008/layout/VerticalCurvedList"/>
    <dgm:cxn modelId="{C5B7334D-4652-4794-9097-6C5C9FA5A079}" type="presParOf" srcId="{B9E0F92E-C17E-473C-B4EE-A86FDFD51776}" destId="{AA0082FE-7C88-4B67-BE82-740CB4210CDE}" srcOrd="8" destOrd="0" presId="urn:microsoft.com/office/officeart/2008/layout/VerticalCurvedList"/>
    <dgm:cxn modelId="{C3217A1E-9B4E-45EC-8703-35823122BFA9}" type="presParOf" srcId="{AA0082FE-7C88-4B67-BE82-740CB4210CDE}" destId="{57BCEE27-FCA6-42D8-A696-24DDBC7DABAC}" srcOrd="0" destOrd="0" presId="urn:microsoft.com/office/officeart/2008/layout/VerticalCurvedList"/>
    <dgm:cxn modelId="{5C759086-1E90-4DD0-AB75-7D89DEFCB173}" type="presParOf" srcId="{B9E0F92E-C17E-473C-B4EE-A86FDFD51776}" destId="{D2A266BC-8215-4B7F-85B8-6E1BCC896A1B}" srcOrd="9" destOrd="0" presId="urn:microsoft.com/office/officeart/2008/layout/VerticalCurvedList"/>
    <dgm:cxn modelId="{6EB6FABF-87AA-4915-B4FD-E0033AD0FFD9}" type="presParOf" srcId="{B9E0F92E-C17E-473C-B4EE-A86FDFD51776}" destId="{E5921FF8-BAD2-4178-894C-9019C62B546E}" srcOrd="10" destOrd="0" presId="urn:microsoft.com/office/officeart/2008/layout/VerticalCurvedList"/>
    <dgm:cxn modelId="{20BDFE71-3000-48F0-8457-163A6A5180C8}" type="presParOf" srcId="{E5921FF8-BAD2-4178-894C-9019C62B546E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321736" y="211455"/>
          <a:ext cx="3946669" cy="423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590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对话框类型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21736" y="211455"/>
        <a:ext cx="3946669" cy="423182"/>
      </dsp:txXfrm>
    </dsp:sp>
    <dsp:sp modelId="{CE740109-A4D7-4E81-ABD0-9518AF64FF93}">
      <dsp:nvSpPr>
        <dsp:cNvPr id="0" name=""/>
        <dsp:cNvSpPr/>
      </dsp:nvSpPr>
      <dsp:spPr>
        <a:xfrm>
          <a:off x="57247" y="158558"/>
          <a:ext cx="528977" cy="52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9B5A2-2916-463E-8D44-C16D2EF2D27D}">
      <dsp:nvSpPr>
        <dsp:cNvPr id="0" name=""/>
        <dsp:cNvSpPr/>
      </dsp:nvSpPr>
      <dsp:spPr>
        <a:xfrm>
          <a:off x="624976" y="846026"/>
          <a:ext cx="3643429" cy="423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590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对话框回调函数和消息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24976" y="846026"/>
        <a:ext cx="3643429" cy="423182"/>
      </dsp:txXfrm>
    </dsp:sp>
    <dsp:sp modelId="{1ABE96DC-0716-4BAC-9D52-6A0550E74620}">
      <dsp:nvSpPr>
        <dsp:cNvPr id="0" name=""/>
        <dsp:cNvSpPr/>
      </dsp:nvSpPr>
      <dsp:spPr>
        <a:xfrm>
          <a:off x="360487" y="793128"/>
          <a:ext cx="528977" cy="52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5278D-86E9-43F4-9474-968CBDDEF53E}">
      <dsp:nvSpPr>
        <dsp:cNvPr id="0" name=""/>
        <dsp:cNvSpPr/>
      </dsp:nvSpPr>
      <dsp:spPr>
        <a:xfrm>
          <a:off x="718047" y="1480596"/>
          <a:ext cx="3550359" cy="423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590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对话框资源表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480596"/>
        <a:ext cx="3550359" cy="423182"/>
      </dsp:txXfrm>
    </dsp:sp>
    <dsp:sp modelId="{2655BB12-812E-4C27-8492-2AEE8933215E}">
      <dsp:nvSpPr>
        <dsp:cNvPr id="0" name=""/>
        <dsp:cNvSpPr/>
      </dsp:nvSpPr>
      <dsp:spPr>
        <a:xfrm>
          <a:off x="453558" y="1427699"/>
          <a:ext cx="528977" cy="52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417574-4C72-4383-97F1-9297A9D4A47F}">
      <dsp:nvSpPr>
        <dsp:cNvPr id="0" name=""/>
        <dsp:cNvSpPr/>
      </dsp:nvSpPr>
      <dsp:spPr>
        <a:xfrm>
          <a:off x="624976" y="2115167"/>
          <a:ext cx="3643429" cy="423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590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对话框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24976" y="2115167"/>
        <a:ext cx="3643429" cy="423182"/>
      </dsp:txXfrm>
    </dsp:sp>
    <dsp:sp modelId="{57BCEE27-FCA6-42D8-A696-24DDBC7DABAC}">
      <dsp:nvSpPr>
        <dsp:cNvPr id="0" name=""/>
        <dsp:cNvSpPr/>
      </dsp:nvSpPr>
      <dsp:spPr>
        <a:xfrm>
          <a:off x="360487" y="2062269"/>
          <a:ext cx="528977" cy="52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266BC-8215-4B7F-85B8-6E1BCC896A1B}">
      <dsp:nvSpPr>
        <dsp:cNvPr id="0" name=""/>
        <dsp:cNvSpPr/>
      </dsp:nvSpPr>
      <dsp:spPr>
        <a:xfrm>
          <a:off x="321736" y="2749737"/>
          <a:ext cx="3946669" cy="4231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35901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对话框实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21736" y="2749737"/>
        <a:ext cx="3946669" cy="423182"/>
      </dsp:txXfrm>
    </dsp:sp>
    <dsp:sp modelId="{94560077-27F3-4B44-85B9-ADBA7A8EE8B0}">
      <dsp:nvSpPr>
        <dsp:cNvPr id="0" name=""/>
        <dsp:cNvSpPr/>
      </dsp:nvSpPr>
      <dsp:spPr>
        <a:xfrm>
          <a:off x="57247" y="2696840"/>
          <a:ext cx="528977" cy="52897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2020/1/14 Tuesday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2020/1/14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15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对话框基础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1303659491"/>
              </p:ext>
            </p:extLst>
          </p:nvPr>
        </p:nvGraphicFramePr>
        <p:xfrm>
          <a:off x="2415571" y="2276872"/>
          <a:ext cx="4312859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11064" y="247008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对</a:t>
            </a:r>
            <a:r>
              <a:rPr lang="zh-CN" altLang="en-US" sz="2800" smtClean="0">
                <a:latin typeface="思源黑体 CN" pitchFamily="34" charset="-122"/>
                <a:ea typeface="思源黑体 CN" pitchFamily="34" charset="-122"/>
              </a:rPr>
              <a:t>话框基础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24854" y="311492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06718" y="375086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817943" y="438272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4.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02272" y="503621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5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1988840"/>
            <a:ext cx="77768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对话框窗口分为阻塞式和非阻塞式两种。</a:t>
            </a:r>
          </a:p>
          <a:p>
            <a:pPr indent="457200">
              <a:lnSpc>
                <a:spcPct val="150000"/>
              </a:lnSpc>
            </a:pP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阻塞式对话框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，是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会阻塞当前执行的线程或任务的对话框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，直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到用户把它关掉，才能继续执行当前线程。如果在阻塞式对话框中使用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了创建对话框的函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数，则在对话框关闭之前这些函数是不会返回的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非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阻塞式对话框则与阻塞式对话框相反，它不会阻塞当前调用的线程，并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且在调用创建函数创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建对话框后会立即返回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对话框类型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窗口管理器</a:t>
            </a:r>
          </a:p>
        </p:txBody>
      </p:sp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132856"/>
            <a:ext cx="777686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对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话框回调函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数至少可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以接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收两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种消息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WM_INIT_DIALOG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消息对话框专用的，这个消息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在创建对话框的时候发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送到对话框回调函数。通常使用此消息来初始化对话框的外观和其中的各种控件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indent="457200">
              <a:lnSpc>
                <a:spcPct val="150000"/>
              </a:lnSpc>
            </a:pPr>
            <a:r>
              <a:rPr lang="en-US" altLang="zh-CN" sz="2000" dirty="0" smtClean="0">
                <a:latin typeface="思源黑体 Light" pitchFamily="34" charset="-122"/>
                <a:ea typeface="思源黑体 Light" pitchFamily="34" charset="-122"/>
              </a:rPr>
              <a:t>WM_NOTIFY_PARENT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消息在有事件发生时，由对话框中的子窗口或控件发送到对话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框通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知父窗口，子窗口或控件发生了某些事情，以使这些子窗口或控件有机会对事件做出反应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5290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对话框回调函数和消息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窗口管理器</a:t>
            </a:r>
          </a:p>
        </p:txBody>
      </p:sp>
    </p:spTree>
    <p:extLst>
      <p:ext uri="{BB962C8B-B14F-4D97-AF65-F5344CB8AC3E}">
        <p14:creationId xmlns:p14="http://schemas.microsoft.com/office/powerpoint/2010/main" val="323423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对话框资源表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窗口管理器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524" y="2074377"/>
            <a:ext cx="8568952" cy="3946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97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2765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4.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对话框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窗口管理器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573548"/>
              </p:ext>
            </p:extLst>
          </p:nvPr>
        </p:nvGraphicFramePr>
        <p:xfrm>
          <a:off x="1758516" y="2996952"/>
          <a:ext cx="5626968" cy="1603005"/>
        </p:xfrm>
        <a:graphic>
          <a:graphicData uri="http://schemas.openxmlformats.org/drawingml/2006/table">
            <a:tbl>
              <a:tblPr firstRow="1" firstCol="1" bandRow="1"/>
              <a:tblGrid>
                <a:gridCol w="2787600"/>
                <a:gridCol w="2839368"/>
              </a:tblGrid>
              <a:tr h="3206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2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32060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GUI_CreateDialogBox()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创建一个非阻塞式对话框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60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GUI_ExecCreatedDialog()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执行已创建的对话框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60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GUI_ExecDialogBox()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创建一个阻塞式对话框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601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GUI_EndDialog()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结束一个对话框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52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窗口管理器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6469" y="1268760"/>
            <a:ext cx="2981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5. 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对话框实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39519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3810312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6179</TotalTime>
  <Words>568</Words>
  <Application>Microsoft Office PowerPoint</Application>
  <PresentationFormat>全屏显示(4:3)</PresentationFormat>
  <Paragraphs>61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130</cp:revision>
  <dcterms:modified xsi:type="dcterms:W3CDTF">2020-01-14T07:17:00Z</dcterms:modified>
</cp:coreProperties>
</file>