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框架窗口简介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框架窗口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框架窗口基础实验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框架窗口简介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300459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4054415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框架窗口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4054415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框架窗口基础实验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300459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框架窗口控件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85950191"/>
              </p:ext>
            </p:extLst>
          </p:nvPr>
        </p:nvGraphicFramePr>
        <p:xfrm>
          <a:off x="2163543" y="2276872"/>
          <a:ext cx="481691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176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框架窗口控件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2656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框架窗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口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(Framewin)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控件是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整个对话框功能的核心承载体，几乎所有使用对话框形式创建的界面，都是以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这种控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件为基础的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FRAMEWIN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框架窗口控件为用户的应用程序提供了类似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端应用程序的窗口外观。它由周围的框架、标题栏和用户区域组成。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框架窗口控件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框架窗口控件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076111"/>
            <a:ext cx="4345675" cy="3747717"/>
          </a:xfrm>
          <a:prstGeom prst="rect">
            <a:avLst/>
          </a:prstGeom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2238692"/>
            <a:ext cx="3422556" cy="34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框架窗口控件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10032"/>
              </p:ext>
            </p:extLst>
          </p:nvPr>
        </p:nvGraphicFramePr>
        <p:xfrm>
          <a:off x="1871700" y="3573016"/>
          <a:ext cx="5400601" cy="1436375"/>
        </p:xfrm>
        <a:graphic>
          <a:graphicData uri="http://schemas.openxmlformats.org/drawingml/2006/table">
            <a:tbl>
              <a:tblPr firstRow="1" firstCol="1" bandRow="1"/>
              <a:tblGrid>
                <a:gridCol w="1440161"/>
                <a:gridCol w="3960440"/>
              </a:tblGrid>
              <a:tr h="232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参数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24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框窗口的边框大小，边框的默认大小为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3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个像素</a:t>
                      </a: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H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标题栏的高度，取决于标题所用字体的大小</a:t>
                      </a: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标题栏和客户窗口的间距，默认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像素</a:t>
                      </a: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Title bar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标题栏是框架窗口的一部分，不是独立窗口</a:t>
                      </a: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41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Client window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客户窗口是框架窗口的子窗口，是独立窗口</a:t>
                      </a:r>
                    </a:p>
                  </a:txBody>
                  <a:tcPr marL="82089" marR="82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988840"/>
            <a:ext cx="7200800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框架窗口控件实际上是由主窗口和子窗口两个部分组成。其中子窗口被称为客户窗口（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Client window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）。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框架窗口控件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0142"/>
              </p:ext>
            </p:extLst>
          </p:nvPr>
        </p:nvGraphicFramePr>
        <p:xfrm>
          <a:off x="3635896" y="1106345"/>
          <a:ext cx="4690864" cy="5202969"/>
        </p:xfrm>
        <a:graphic>
          <a:graphicData uri="http://schemas.openxmlformats.org/drawingml/2006/table">
            <a:tbl>
              <a:tblPr firstRow="1" firstCol="1" bandRow="1"/>
              <a:tblGrid>
                <a:gridCol w="2018010"/>
                <a:gridCol w="2672854"/>
              </a:tblGrid>
              <a:tr h="209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05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05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FRAMEWIN_AddButton()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在标题栏中添加一个按钮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FRAMEWIN_AddCloseButton()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在标题栏中添加一个关闭按钮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FRAMEWIN_CreateEx()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直接方式创建一个框架窗口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FRAMEWIN_CreateIndirect()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对话框方式创建一个框架窗口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FRAMEWIN_CreateUser()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使用额外字节作为用户数据创建框架窗口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FRAMEWIN_GetActive()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返回框架窗口的活动状态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FRAMEWIN_GetUserData()</a:t>
                      </a:r>
                      <a:endParaRPr lang="zh-CN" sz="105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FRAMEWIN_IsMinimized()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返回框架窗口是否最小化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FRAMEWIN_IsMaximized()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返回框架窗口是否最大化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FRAMEWIN_Maximize()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将框架窗口放大到其父窗口的大小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FRAMEWIN_Minimize()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隐藏框架窗口的客户区域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FRAMEWIN_OwnerDraw()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绘制标题栏的默认函数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FRAMEWIN_Restore()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还原已被最小化或最大化的框架窗口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FRAMEWIN_SetBarColor()</a:t>
                      </a:r>
                      <a:endParaRPr lang="zh-CN" sz="105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设置标题栏颜色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FRAMEWIN_SetBorderSize()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设置边框尺寸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FRAMEWIN_SetClientColor()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设置客户区颜色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FRAMEWIN_SetFont()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设置本文字体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FRAMEWIN_SetMoveable()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设置框架窗口是否可移动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FRAMEWIN_SetOwnerDraw()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绘制自定义标题栏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FRAMEWIN_SetText()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设置标题栏文本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FRAMEWIN_SetTextAlign()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设置文本对齐方式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FRAMEWIN_SetTextColor()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FRAMEWIN_SetTitleHeight()</a:t>
                      </a:r>
                      <a:endParaRPr lang="zh-CN" sz="105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设置标题栏高度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FRAMEWIN_SetTitleVis()</a:t>
                      </a:r>
                      <a:endParaRPr lang="zh-CN" sz="105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设置标题栏是否可见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框架窗口控件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FRAMEWIN_CreateEx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以直接方式在指定位置创建具有指定大小的框架窗口控件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FRAMEWIN_CreateIndirect()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使用对话框方式间接创建一个框架窗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口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框架窗口控件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框架窗口基础实验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859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6921</TotalTime>
  <Words>817</Words>
  <Application>Microsoft Office PowerPoint</Application>
  <PresentationFormat>全屏显示(4:3)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137</cp:revision>
  <dcterms:modified xsi:type="dcterms:W3CDTF">2020-01-08T08:17:41Z</dcterms:modified>
</cp:coreProperties>
</file>