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3"/>
  </p:notesMasterIdLst>
  <p:handoutMasterIdLst>
    <p:handoutMasterId r:id="rId14"/>
  </p:handoutMasterIdLst>
  <p:sldIdLst>
    <p:sldId id="259" r:id="rId3"/>
    <p:sldId id="260" r:id="rId4"/>
    <p:sldId id="261" r:id="rId5"/>
    <p:sldId id="264" r:id="rId6"/>
    <p:sldId id="269" r:id="rId7"/>
    <p:sldId id="266" r:id="rId8"/>
    <p:sldId id="267" r:id="rId9"/>
    <p:sldId id="268" r:id="rId10"/>
    <p:sldId id="271" r:id="rId11"/>
    <p:sldId id="270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按钮控件简介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846D8379-514E-4F05-AE34-7C5BF1CB56F3}">
      <dgm:prSet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按钮控件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A60D89A4-D9F1-4D96-9556-9E2D1A859B25}" type="parTrans" cxnId="{6B1B7459-B4FA-413D-A6E8-1348056FE2FC}">
      <dgm:prSet/>
      <dgm:spPr/>
      <dgm:t>
        <a:bodyPr/>
        <a:lstStyle/>
        <a:p>
          <a:endParaRPr lang="zh-CN" altLang="en-US"/>
        </a:p>
      </dgm:t>
    </dgm:pt>
    <dgm:pt modelId="{25386460-B760-4BD3-A8E5-0B4D14F70409}" type="sibTrans" cxnId="{6B1B7459-B4FA-413D-A6E8-1348056FE2FC}">
      <dgm:prSet/>
      <dgm:spPr/>
      <dgm:t>
        <a:bodyPr/>
        <a:lstStyle/>
        <a:p>
          <a:endParaRPr lang="zh-CN" altLang="en-US"/>
        </a:p>
      </dgm:t>
    </dgm:pt>
    <dgm:pt modelId="{783B8359-97F4-4762-9822-C1DD86BED565}">
      <dgm:prSet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按钮控件基础实验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4FCAE3BD-45E6-4874-9B3D-E55C1514E2AF}" type="parTrans" cxnId="{83C301F6-5842-4941-9ECE-C5D6EC74D2A4}">
      <dgm:prSet/>
      <dgm:spPr/>
      <dgm:t>
        <a:bodyPr/>
        <a:lstStyle/>
        <a:p>
          <a:endParaRPr lang="zh-CN" altLang="en-US"/>
        </a:p>
      </dgm:t>
    </dgm:pt>
    <dgm:pt modelId="{427CC60A-2AD4-4086-A55A-B95895805870}" type="sibTrans" cxnId="{83C301F6-5842-4941-9ECE-C5D6EC74D2A4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3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3"/>
      <dgm:spPr/>
    </dgm:pt>
    <dgm:pt modelId="{91F5E6C8-677F-4ACE-98DF-C03FBBAA65AE}" type="pres">
      <dgm:prSet presAssocID="{DCBEDBE2-A610-441D-BA40-1E34A5909F49}" presName="dstNode" presStyleLbl="node1" presStyleIdx="0" presStyleCnt="3"/>
      <dgm:spPr/>
    </dgm:pt>
    <dgm:pt modelId="{F51A21D8-BD1F-456F-9A99-440F74E73C97}" type="pres">
      <dgm:prSet presAssocID="{DA0E8E73-C083-4ECE-864B-5B73B76E085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C5476B-15A4-4984-80DB-34F198F47CCB}" type="pres">
      <dgm:prSet presAssocID="{DA0E8E73-C083-4ECE-864B-5B73B76E0854}" presName="accent_1" presStyleCnt="0"/>
      <dgm:spPr/>
    </dgm:pt>
    <dgm:pt modelId="{CE740109-A4D7-4E81-ABD0-9518AF64FF93}" type="pres">
      <dgm:prSet presAssocID="{DA0E8E73-C083-4ECE-864B-5B73B76E0854}" presName="accentRepeatNode" presStyleLbl="solidFgAcc1" presStyleIdx="0" presStyleCnt="3"/>
      <dgm:spPr/>
    </dgm:pt>
    <dgm:pt modelId="{01D3B3D7-7E09-4F96-8B68-180CAF529E2A}" type="pres">
      <dgm:prSet presAssocID="{846D8379-514E-4F05-AE34-7C5BF1CB56F3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D2BBE2-0488-4670-A5CF-495B0E9A375C}" type="pres">
      <dgm:prSet presAssocID="{846D8379-514E-4F05-AE34-7C5BF1CB56F3}" presName="accent_2" presStyleCnt="0"/>
      <dgm:spPr/>
    </dgm:pt>
    <dgm:pt modelId="{57BCEE27-FCA6-42D8-A696-24DDBC7DABAC}" type="pres">
      <dgm:prSet presAssocID="{846D8379-514E-4F05-AE34-7C5BF1CB56F3}" presName="accentRepeatNode" presStyleLbl="solidFgAcc1" presStyleIdx="1" presStyleCnt="3"/>
      <dgm:spPr/>
    </dgm:pt>
    <dgm:pt modelId="{48FDFFB6-9E75-4AA3-8F0C-5AA1902DB769}" type="pres">
      <dgm:prSet presAssocID="{783B8359-97F4-4762-9822-C1DD86BED56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DD1F22-92C5-40AE-B753-A93D6AB52EB3}" type="pres">
      <dgm:prSet presAssocID="{783B8359-97F4-4762-9822-C1DD86BED565}" presName="accent_3" presStyleCnt="0"/>
      <dgm:spPr/>
    </dgm:pt>
    <dgm:pt modelId="{94560077-27F3-4B44-85B9-ADBA7A8EE8B0}" type="pres">
      <dgm:prSet presAssocID="{783B8359-97F4-4762-9822-C1DD86BED565}" presName="accentRepeatNode" presStyleLbl="solidFgAcc1" presStyleIdx="2" presStyleCnt="3"/>
      <dgm:spPr/>
    </dgm:pt>
  </dgm:ptLst>
  <dgm:cxnLst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6B1B7459-B4FA-413D-A6E8-1348056FE2FC}" srcId="{DCBEDBE2-A610-441D-BA40-1E34A5909F49}" destId="{846D8379-514E-4F05-AE34-7C5BF1CB56F3}" srcOrd="1" destOrd="0" parTransId="{A60D89A4-D9F1-4D96-9556-9E2D1A859B25}" sibTransId="{25386460-B760-4BD3-A8E5-0B4D14F70409}"/>
    <dgm:cxn modelId="{A3B55042-1231-404B-9F34-B62A4BEB5FAE}" type="presOf" srcId="{783B8359-97F4-4762-9822-C1DD86BED565}" destId="{48FDFFB6-9E75-4AA3-8F0C-5AA1902DB769}" srcOrd="0" destOrd="0" presId="urn:microsoft.com/office/officeart/2008/layout/VerticalCurvedList"/>
    <dgm:cxn modelId="{EE55DA7E-7851-47AA-9BDD-A443764AE867}" type="presOf" srcId="{DA0E8E73-C083-4ECE-864B-5B73B76E0854}" destId="{F51A21D8-BD1F-456F-9A99-440F74E73C97}" srcOrd="0" destOrd="0" presId="urn:microsoft.com/office/officeart/2008/layout/VerticalCurvedList"/>
    <dgm:cxn modelId="{B5BAE33B-A2DC-4441-BADB-F804E37280A4}" type="presOf" srcId="{21777E8C-0442-4990-91BC-C556CC650695}" destId="{ED76B439-C122-45C2-811B-B1CB1E49B58B}" srcOrd="0" destOrd="0" presId="urn:microsoft.com/office/officeart/2008/layout/VerticalCurvedList"/>
    <dgm:cxn modelId="{83C301F6-5842-4941-9ECE-C5D6EC74D2A4}" srcId="{DCBEDBE2-A610-441D-BA40-1E34A5909F49}" destId="{783B8359-97F4-4762-9822-C1DD86BED565}" srcOrd="2" destOrd="0" parTransId="{4FCAE3BD-45E6-4874-9B3D-E55C1514E2AF}" sibTransId="{427CC60A-2AD4-4086-A55A-B95895805870}"/>
    <dgm:cxn modelId="{B02AF228-BCE2-47B3-B60A-3FD39A2276FB}" srcId="{DCBEDBE2-A610-441D-BA40-1E34A5909F49}" destId="{DA0E8E73-C083-4ECE-864B-5B73B76E0854}" srcOrd="0" destOrd="0" parTransId="{780EC6D6-01E5-4F45-80D9-5E6E3B2E22FC}" sibTransId="{21777E8C-0442-4990-91BC-C556CC650695}"/>
    <dgm:cxn modelId="{342B6361-29D0-4141-97A0-2438FB70336B}" type="presOf" srcId="{846D8379-514E-4F05-AE34-7C5BF1CB56F3}" destId="{01D3B3D7-7E09-4F96-8B68-180CAF529E2A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FE030462-5247-4473-8951-FDFF4725D395}" type="presParOf" srcId="{B9E0F92E-C17E-473C-B4EE-A86FDFD51776}" destId="{F51A21D8-BD1F-456F-9A99-440F74E73C97}" srcOrd="1" destOrd="0" presId="urn:microsoft.com/office/officeart/2008/layout/VerticalCurvedList"/>
    <dgm:cxn modelId="{C77833F8-88C4-4720-83C7-8CABB8B1237F}" type="presParOf" srcId="{B9E0F92E-C17E-473C-B4EE-A86FDFD51776}" destId="{A6C5476B-15A4-4984-80DB-34F198F47CCB}" srcOrd="2" destOrd="0" presId="urn:microsoft.com/office/officeart/2008/layout/VerticalCurvedList"/>
    <dgm:cxn modelId="{364DD5F1-F1F7-4276-9972-2A08DFB88C95}" type="presParOf" srcId="{A6C5476B-15A4-4984-80DB-34F198F47CCB}" destId="{CE740109-A4D7-4E81-ABD0-9518AF64FF93}" srcOrd="0" destOrd="0" presId="urn:microsoft.com/office/officeart/2008/layout/VerticalCurvedList"/>
    <dgm:cxn modelId="{6E4E6894-83EB-4C35-9D15-AB5426BF19A3}" type="presParOf" srcId="{B9E0F92E-C17E-473C-B4EE-A86FDFD51776}" destId="{01D3B3D7-7E09-4F96-8B68-180CAF529E2A}" srcOrd="3" destOrd="0" presId="urn:microsoft.com/office/officeart/2008/layout/VerticalCurvedList"/>
    <dgm:cxn modelId="{754D675C-F5B8-44AA-99EF-9018220F34F7}" type="presParOf" srcId="{B9E0F92E-C17E-473C-B4EE-A86FDFD51776}" destId="{33D2BBE2-0488-4670-A5CF-495B0E9A375C}" srcOrd="4" destOrd="0" presId="urn:microsoft.com/office/officeart/2008/layout/VerticalCurvedList"/>
    <dgm:cxn modelId="{3A355A0F-D863-46C4-8C6D-B29A063909A8}" type="presParOf" srcId="{33D2BBE2-0488-4670-A5CF-495B0E9A375C}" destId="{57BCEE27-FCA6-42D8-A696-24DDBC7DABAC}" srcOrd="0" destOrd="0" presId="urn:microsoft.com/office/officeart/2008/layout/VerticalCurvedList"/>
    <dgm:cxn modelId="{CAF1E5D4-3EE4-4AD2-9EC7-92EAE26D2BCB}" type="presParOf" srcId="{B9E0F92E-C17E-473C-B4EE-A86FDFD51776}" destId="{48FDFFB6-9E75-4AA3-8F0C-5AA1902DB769}" srcOrd="5" destOrd="0" presId="urn:microsoft.com/office/officeart/2008/layout/VerticalCurvedList"/>
    <dgm:cxn modelId="{A12C147E-BC09-4E65-B419-0E72C4F56222}" type="presParOf" srcId="{B9E0F92E-C17E-473C-B4EE-A86FDFD51776}" destId="{37DD1F22-92C5-40AE-B753-A93D6AB52EB3}" srcOrd="6" destOrd="0" presId="urn:microsoft.com/office/officeart/2008/layout/VerticalCurvedList"/>
    <dgm:cxn modelId="{750491A1-7117-4CB9-AEB0-C2EC63566607}" type="presParOf" srcId="{37DD1F22-92C5-40AE-B753-A93D6AB52EB3}" destId="{94560077-27F3-4B44-85B9-ADBA7A8EE8B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25421" y="-587512"/>
          <a:ext cx="4559401" cy="4559401"/>
        </a:xfrm>
        <a:prstGeom prst="blockArc">
          <a:avLst>
            <a:gd name="adj1" fmla="val 18900000"/>
            <a:gd name="adj2" fmla="val 2700000"/>
            <a:gd name="adj3" fmla="val 47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A21D8-BD1F-456F-9A99-440F74E73C97}">
      <dsp:nvSpPr>
        <dsp:cNvPr id="0" name=""/>
        <dsp:cNvSpPr/>
      </dsp:nvSpPr>
      <dsp:spPr>
        <a:xfrm>
          <a:off x="472003" y="338437"/>
          <a:ext cx="4300459" cy="676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7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按钮控件简介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72003" y="338437"/>
        <a:ext cx="4300459" cy="676875"/>
      </dsp:txXfrm>
    </dsp:sp>
    <dsp:sp modelId="{CE740109-A4D7-4E81-ABD0-9518AF64FF93}">
      <dsp:nvSpPr>
        <dsp:cNvPr id="0" name=""/>
        <dsp:cNvSpPr/>
      </dsp:nvSpPr>
      <dsp:spPr>
        <a:xfrm>
          <a:off x="48956" y="253828"/>
          <a:ext cx="846094" cy="846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3B3D7-7E09-4F96-8B68-180CAF529E2A}">
      <dsp:nvSpPr>
        <dsp:cNvPr id="0" name=""/>
        <dsp:cNvSpPr/>
      </dsp:nvSpPr>
      <dsp:spPr>
        <a:xfrm>
          <a:off x="718047" y="1353750"/>
          <a:ext cx="4054415" cy="676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7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按钮控件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718047" y="1353750"/>
        <a:ext cx="4054415" cy="676875"/>
      </dsp:txXfrm>
    </dsp:sp>
    <dsp:sp modelId="{57BCEE27-FCA6-42D8-A696-24DDBC7DABAC}">
      <dsp:nvSpPr>
        <dsp:cNvPr id="0" name=""/>
        <dsp:cNvSpPr/>
      </dsp:nvSpPr>
      <dsp:spPr>
        <a:xfrm>
          <a:off x="295000" y="1269141"/>
          <a:ext cx="846094" cy="846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DFFB6-9E75-4AA3-8F0C-5AA1902DB769}">
      <dsp:nvSpPr>
        <dsp:cNvPr id="0" name=""/>
        <dsp:cNvSpPr/>
      </dsp:nvSpPr>
      <dsp:spPr>
        <a:xfrm>
          <a:off x="472003" y="2369063"/>
          <a:ext cx="4300459" cy="676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7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按钮控件基础实验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72003" y="2369063"/>
        <a:ext cx="4300459" cy="676875"/>
      </dsp:txXfrm>
    </dsp:sp>
    <dsp:sp modelId="{94560077-27F3-4B44-85B9-ADBA7A8EE8B0}">
      <dsp:nvSpPr>
        <dsp:cNvPr id="0" name=""/>
        <dsp:cNvSpPr/>
      </dsp:nvSpPr>
      <dsp:spPr>
        <a:xfrm>
          <a:off x="48956" y="2284453"/>
          <a:ext cx="846094" cy="846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2020/1/11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2020/1/11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17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按钮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控件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41879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400662984"/>
              </p:ext>
            </p:extLst>
          </p:nvPr>
        </p:nvGraphicFramePr>
        <p:xfrm>
          <a:off x="2163543" y="2276872"/>
          <a:ext cx="4816915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11760" y="273608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按钮控件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0240" y="376221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1760" y="480427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3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2060848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提供了三种按键式的控件，分别是：按钮（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Button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）、复选框（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Checkbox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）和单选按钮（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Radio button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）。</a:t>
            </a:r>
            <a:endParaRPr lang="en-US" altLang="zh-CN" sz="2000" dirty="0" smtClean="0">
              <a:latin typeface="思源黑体 Light" pitchFamily="34" charset="-122"/>
              <a:ea typeface="思源黑体 Light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按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钮控件主要用于触屏设备的交互，可以说是用户最重要的界面元素之一。</a:t>
            </a:r>
            <a:endParaRPr lang="en-US" altLang="zh-CN" sz="2000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443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按钮控件简介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按钮控件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3091565" y="4221088"/>
            <a:ext cx="2960871" cy="64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3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443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按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钮控件简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介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按钮控件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9768" y="1988840"/>
            <a:ext cx="7200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按钮控件支持三种通知代码，以区分不同的按钮动作。</a:t>
            </a:r>
            <a:endParaRPr lang="en-US" altLang="zh-CN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854825"/>
              </p:ext>
            </p:extLst>
          </p:nvPr>
        </p:nvGraphicFramePr>
        <p:xfrm>
          <a:off x="1400689" y="2949312"/>
          <a:ext cx="6342623" cy="1415793"/>
        </p:xfrm>
        <a:graphic>
          <a:graphicData uri="http://schemas.openxmlformats.org/drawingml/2006/table">
            <a:tbl>
              <a:tblPr firstRow="1" firstCol="1" bandRow="1"/>
              <a:tblGrid>
                <a:gridCol w="2921412"/>
                <a:gridCol w="3421211"/>
              </a:tblGrid>
              <a:tr h="3443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通知代码</a:t>
                      </a:r>
                      <a:endParaRPr lang="zh-CN" sz="14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描述</a:t>
                      </a:r>
                      <a:endParaRPr lang="zh-CN" sz="14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26785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WM_NOTIFICATION_CLICKED</a:t>
                      </a:r>
                      <a:endParaRPr lang="zh-CN" sz="14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按钮已被点击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85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WM_NOTIFICATION_RELEASED</a:t>
                      </a:r>
                      <a:endParaRPr lang="zh-CN" sz="14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按钮已被释放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70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WM_NOTIFICATION_MOVED_OUT</a:t>
                      </a:r>
                      <a:endParaRPr lang="zh-CN" sz="14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按钮已被按下，且从按钮控件中移出而未释放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23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443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按钮控件简介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按钮控件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9768" y="1988840"/>
            <a:ext cx="7700664" cy="1423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按钮控件支持输入焦点，支持键盘或其他类似键盘的外部输入设备对按钮的控制。如果按钮控件已被聚焦，那它可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以下表中的按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键消息。</a:t>
            </a:r>
            <a:endParaRPr lang="en-US" altLang="zh-CN" sz="2000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664771"/>
              </p:ext>
            </p:extLst>
          </p:nvPr>
        </p:nvGraphicFramePr>
        <p:xfrm>
          <a:off x="1362472" y="3558379"/>
          <a:ext cx="6419056" cy="1094756"/>
        </p:xfrm>
        <a:graphic>
          <a:graphicData uri="http://schemas.openxmlformats.org/drawingml/2006/table">
            <a:tbl>
              <a:tblPr firstRow="1" firstCol="1" bandRow="1"/>
              <a:tblGrid>
                <a:gridCol w="1661251"/>
                <a:gridCol w="4757805"/>
              </a:tblGrid>
              <a:tr h="3284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按键</a:t>
                      </a:r>
                      <a:endParaRPr lang="zh-CN" sz="14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描述</a:t>
                      </a:r>
                      <a:endParaRPr lang="zh-CN" sz="14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25544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GUI_KEY_ENTER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按下此键，按钮控件会被按下并立即释放，然后作出反应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88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GUI_KEY_SPACE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按下此键，按钮控件状态变为按下状态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按下此键，按钮控件状态变为释放状态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51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227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2.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按钮控件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按钮控件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032209"/>
              </p:ext>
            </p:extLst>
          </p:nvPr>
        </p:nvGraphicFramePr>
        <p:xfrm>
          <a:off x="1874435" y="1844824"/>
          <a:ext cx="5395131" cy="4450080"/>
        </p:xfrm>
        <a:graphic>
          <a:graphicData uri="http://schemas.openxmlformats.org/drawingml/2006/table">
            <a:tbl>
              <a:tblPr firstRow="1" firstCol="1" bandRow="1"/>
              <a:tblGrid>
                <a:gridCol w="2558372"/>
                <a:gridCol w="2836759"/>
              </a:tblGrid>
              <a:tr h="2079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函数名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18193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BUTTON_CreateEx()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创建一个按钮控件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93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BUTTON_CreateIndirect()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从对话框资源表中创建按钮控件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93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BUTTON_CreateUser()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使用额外字节作为用户数据创建按钮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93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BUTTON_GetBitmap()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返回按钮贴图的指针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93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BUTTON_GetBkColor()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返回按钮的背景颜色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93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BUTTON_GetFont()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返回按钮的字体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93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BUTTON_GetText 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检索指定按钮的文本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93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BUTTON_GetTextAlign()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返回按钮的文本格式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93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BUTTON_GetUserData()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检索指定按钮的用户数据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93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BUTTON_IsPressed()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返回按钮是否被按下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93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BUTTON_SetBitmap()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设置按钮在使用时的位图贴图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93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BUTTON_SetBkColor()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设置按钮的背景颜色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93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BUTTON_SetFocusColor()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设置按钮被聚焦时的颜色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93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BUTTON_SetFocusable()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设置是否使用输入聚焦功能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93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BUTTON_SetFont()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设置按钮字体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93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BUTTON_SetFrameColor()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设置按钮边框颜色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93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BUTTON_SetPressed()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设置按钮的状态为按下或释放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93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BUTTON_SetStreamedBitmapEx()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设置按钮在使用时的流位图贴图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93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BUTTON_SetText()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设置按钮文本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93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BUTTON_SetTextAlign()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设置按钮文本格式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93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BUTTON_SetTextColor()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设置按钮文本颜色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93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BUTTON_SetTextOffset()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调整按钮文本位置，考虑对齐情况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93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BUTTON_SetUserData()</a:t>
                      </a:r>
                      <a:endParaRPr lang="zh-CN" sz="12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设置按钮的额外字节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38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按钮控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件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2123271"/>
            <a:ext cx="72008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 fontAlgn="base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BUTTON_CreateEx()</a:t>
            </a:r>
          </a:p>
          <a:p>
            <a:pPr marL="0" lvl="3" indent="457200" fontAlgn="base">
              <a:lnSpc>
                <a:spcPct val="150000"/>
              </a:lnSpc>
            </a:pPr>
            <a:r>
              <a:rPr lang="zh-CN" altLang="en-US" dirty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在指定位置创建指定大小的按钮控件</a:t>
            </a:r>
            <a:r>
              <a:rPr lang="zh-CN" altLang="en-US" dirty="0" smtClean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。</a:t>
            </a:r>
            <a:endParaRPr lang="en-US" altLang="zh-CN" dirty="0" smtClean="0">
              <a:effectLst>
                <a:glow>
                  <a:srgbClr val="000000"/>
                </a:glow>
                <a:reflection stA="0" endPos="0" fadeDir="0" sx="0" sy="0"/>
              </a:effectLst>
              <a:latin typeface="思源黑体 Light" pitchFamily="34" charset="-122"/>
              <a:ea typeface="思源黑体 Light" pitchFamily="34" charset="-122"/>
              <a:cs typeface="Times New Roman" pitchFamily="18" charset="0"/>
            </a:endParaRPr>
          </a:p>
          <a:p>
            <a:pPr marL="0" lvl="3" indent="457200" fontAlgn="base">
              <a:lnSpc>
                <a:spcPct val="150000"/>
              </a:lnSpc>
            </a:pPr>
            <a:endParaRPr lang="en-US" altLang="zh-CN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imes New Roman" pitchFamily="18" charset="0"/>
              <a:cs typeface="Times New Roman" pitchFamily="18" charset="0"/>
            </a:endParaRPr>
          </a:p>
          <a:p>
            <a:pPr marL="285750" lvl="3" indent="-285750" fontAlgn="base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BUTTON_CreateIndirect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lvl="3" indent="457200" fontAlgn="base">
              <a:lnSpc>
                <a:spcPct val="150000"/>
              </a:lnSpc>
            </a:pPr>
            <a:r>
              <a:rPr lang="zh-CN" altLang="zh-CN" dirty="0">
                <a:latin typeface="思源黑体 Light" pitchFamily="34" charset="-122"/>
                <a:ea typeface="思源黑体 Light" pitchFamily="34" charset="-122"/>
              </a:rPr>
              <a:t>使用对话框方式间接创建一</a:t>
            </a:r>
            <a:r>
              <a:rPr lang="zh-CN" altLang="zh-CN" dirty="0" smtClean="0">
                <a:latin typeface="思源黑体 Light" pitchFamily="34" charset="-122"/>
                <a:ea typeface="思源黑体 Light" pitchFamily="34" charset="-122"/>
              </a:rPr>
              <a:t>个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按钮控件</a:t>
            </a:r>
            <a:r>
              <a:rPr lang="zh-CN" altLang="en-US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。</a:t>
            </a:r>
            <a:endParaRPr lang="zh-CN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思源黑体 Light" pitchFamily="34" charset="-122"/>
              <a:ea typeface="思源黑体 Light" pitchFamily="34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000" y="1267200"/>
            <a:ext cx="3227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2.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按钮控件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58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框架窗口控件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000" y="1267200"/>
            <a:ext cx="4366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3.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按钮控件基础实验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107" y="2132856"/>
            <a:ext cx="4824536" cy="130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代码分析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实验现象</a:t>
            </a:r>
          </a:p>
        </p:txBody>
      </p:sp>
    </p:spTree>
    <p:extLst>
      <p:ext uri="{BB962C8B-B14F-4D97-AF65-F5344CB8AC3E}">
        <p14:creationId xmlns:p14="http://schemas.microsoft.com/office/powerpoint/2010/main" val="24967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框架窗口控件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000" y="1267200"/>
            <a:ext cx="4366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3.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按钮控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件贴图实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验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107" y="2132856"/>
            <a:ext cx="4824536" cy="130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代码分析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实验现象</a:t>
            </a:r>
          </a:p>
        </p:txBody>
      </p:sp>
    </p:spTree>
    <p:extLst>
      <p:ext uri="{BB962C8B-B14F-4D97-AF65-F5344CB8AC3E}">
        <p14:creationId xmlns:p14="http://schemas.microsoft.com/office/powerpoint/2010/main" val="282713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6199</TotalTime>
  <Words>821</Words>
  <Application>Microsoft Office PowerPoint</Application>
  <PresentationFormat>全屏显示(4:3)</PresentationFormat>
  <Paragraphs>123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144</cp:revision>
  <dcterms:modified xsi:type="dcterms:W3CDTF">2020-01-11T03:20:39Z</dcterms:modified>
</cp:coreProperties>
</file>