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9" r:id="rId3"/>
    <p:sldId id="260" r:id="rId4"/>
    <p:sldId id="261" r:id="rId5"/>
    <p:sldId id="264" r:id="rId6"/>
    <p:sldId id="266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复选框控件简介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846D8379-514E-4F05-AE34-7C5BF1CB56F3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复选框控件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60D89A4-D9F1-4D96-9556-9E2D1A859B25}" type="par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25386460-B760-4BD3-A8E5-0B4D14F70409}" type="sib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783B8359-97F4-4762-9822-C1DD86BED565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复选框控件基础实验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FCAE3BD-45E6-4874-9B3D-E55C1514E2AF}" type="par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427CC60A-2AD4-4086-A55A-B95895805870}" type="sib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3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</dgm:pt>
    <dgm:pt modelId="{91F5E6C8-677F-4ACE-98DF-C03FBBAA65AE}" type="pres">
      <dgm:prSet presAssocID="{DCBEDBE2-A610-441D-BA40-1E34A5909F49}" presName="dstNode" presStyleLbl="node1" presStyleIdx="0" presStyleCnt="3"/>
      <dgm:spPr/>
    </dgm:pt>
    <dgm:pt modelId="{F51A21D8-BD1F-456F-9A99-440F74E73C97}" type="pres">
      <dgm:prSet presAssocID="{DA0E8E73-C083-4ECE-864B-5B73B76E085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3"/>
      <dgm:spPr/>
    </dgm:pt>
    <dgm:pt modelId="{01D3B3D7-7E09-4F96-8B68-180CAF529E2A}" type="pres">
      <dgm:prSet presAssocID="{846D8379-514E-4F05-AE34-7C5BF1CB56F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2BBE2-0488-4670-A5CF-495B0E9A375C}" type="pres">
      <dgm:prSet presAssocID="{846D8379-514E-4F05-AE34-7C5BF1CB56F3}" presName="accent_2" presStyleCnt="0"/>
      <dgm:spPr/>
    </dgm:pt>
    <dgm:pt modelId="{57BCEE27-FCA6-42D8-A696-24DDBC7DABAC}" type="pres">
      <dgm:prSet presAssocID="{846D8379-514E-4F05-AE34-7C5BF1CB56F3}" presName="accentRepeatNode" presStyleLbl="solidFgAcc1" presStyleIdx="1" presStyleCnt="3"/>
      <dgm:spPr/>
    </dgm:pt>
    <dgm:pt modelId="{48FDFFB6-9E75-4AA3-8F0C-5AA1902DB769}" type="pres">
      <dgm:prSet presAssocID="{783B8359-97F4-4762-9822-C1DD86BED56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D1F22-92C5-40AE-B753-A93D6AB52EB3}" type="pres">
      <dgm:prSet presAssocID="{783B8359-97F4-4762-9822-C1DD86BED565}" presName="accent_3" presStyleCnt="0"/>
      <dgm:spPr/>
    </dgm:pt>
    <dgm:pt modelId="{94560077-27F3-4B44-85B9-ADBA7A8EE8B0}" type="pres">
      <dgm:prSet presAssocID="{783B8359-97F4-4762-9822-C1DD86BED565}" presName="accentRepeatNode" presStyleLbl="solidFgAcc1" presStyleIdx="2" presStyleCnt="3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6B1B7459-B4FA-413D-A6E8-1348056FE2FC}" srcId="{DCBEDBE2-A610-441D-BA40-1E34A5909F49}" destId="{846D8379-514E-4F05-AE34-7C5BF1CB56F3}" srcOrd="1" destOrd="0" parTransId="{A60D89A4-D9F1-4D96-9556-9E2D1A859B25}" sibTransId="{25386460-B760-4BD3-A8E5-0B4D14F70409}"/>
    <dgm:cxn modelId="{A3B55042-1231-404B-9F34-B62A4BEB5FAE}" type="presOf" srcId="{783B8359-97F4-4762-9822-C1DD86BED565}" destId="{48FDFFB6-9E75-4AA3-8F0C-5AA1902DB769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83C301F6-5842-4941-9ECE-C5D6EC74D2A4}" srcId="{DCBEDBE2-A610-441D-BA40-1E34A5909F49}" destId="{783B8359-97F4-4762-9822-C1DD86BED565}" srcOrd="2" destOrd="0" parTransId="{4FCAE3BD-45E6-4874-9B3D-E55C1514E2AF}" sibTransId="{427CC60A-2AD4-4086-A55A-B95895805870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342B6361-29D0-4141-97A0-2438FB70336B}" type="presOf" srcId="{846D8379-514E-4F05-AE34-7C5BF1CB56F3}" destId="{01D3B3D7-7E09-4F96-8B68-180CAF529E2A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6E4E6894-83EB-4C35-9D15-AB5426BF19A3}" type="presParOf" srcId="{B9E0F92E-C17E-473C-B4EE-A86FDFD51776}" destId="{01D3B3D7-7E09-4F96-8B68-180CAF529E2A}" srcOrd="3" destOrd="0" presId="urn:microsoft.com/office/officeart/2008/layout/VerticalCurvedList"/>
    <dgm:cxn modelId="{754D675C-F5B8-44AA-99EF-9018220F34F7}" type="presParOf" srcId="{B9E0F92E-C17E-473C-B4EE-A86FDFD51776}" destId="{33D2BBE2-0488-4670-A5CF-495B0E9A375C}" srcOrd="4" destOrd="0" presId="urn:microsoft.com/office/officeart/2008/layout/VerticalCurvedList"/>
    <dgm:cxn modelId="{3A355A0F-D863-46C4-8C6D-B29A063909A8}" type="presParOf" srcId="{33D2BBE2-0488-4670-A5CF-495B0E9A375C}" destId="{57BCEE27-FCA6-42D8-A696-24DDBC7DABAC}" srcOrd="0" destOrd="0" presId="urn:microsoft.com/office/officeart/2008/layout/VerticalCurvedList"/>
    <dgm:cxn modelId="{CAF1E5D4-3EE4-4AD2-9EC7-92EAE26D2BCB}" type="presParOf" srcId="{B9E0F92E-C17E-473C-B4EE-A86FDFD51776}" destId="{48FDFFB6-9E75-4AA3-8F0C-5AA1902DB769}" srcOrd="5" destOrd="0" presId="urn:microsoft.com/office/officeart/2008/layout/VerticalCurvedList"/>
    <dgm:cxn modelId="{A12C147E-BC09-4E65-B419-0E72C4F56222}" type="presParOf" srcId="{B9E0F92E-C17E-473C-B4EE-A86FDFD51776}" destId="{37DD1F22-92C5-40AE-B753-A93D6AB52EB3}" srcOrd="6" destOrd="0" presId="urn:microsoft.com/office/officeart/2008/layout/VerticalCurvedList"/>
    <dgm:cxn modelId="{750491A1-7117-4CB9-AEB0-C2EC63566607}" type="presParOf" srcId="{37DD1F22-92C5-40AE-B753-A93D6AB52EB3}" destId="{94560077-27F3-4B44-85B9-ADBA7A8EE8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72003" y="338437"/>
          <a:ext cx="4300459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复选框控件简介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338437"/>
        <a:ext cx="4300459" cy="676875"/>
      </dsp:txXfrm>
    </dsp:sp>
    <dsp:sp modelId="{CE740109-A4D7-4E81-ABD0-9518AF64FF93}">
      <dsp:nvSpPr>
        <dsp:cNvPr id="0" name=""/>
        <dsp:cNvSpPr/>
      </dsp:nvSpPr>
      <dsp:spPr>
        <a:xfrm>
          <a:off x="48956" y="253828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B3D7-7E09-4F96-8B68-180CAF529E2A}">
      <dsp:nvSpPr>
        <dsp:cNvPr id="0" name=""/>
        <dsp:cNvSpPr/>
      </dsp:nvSpPr>
      <dsp:spPr>
        <a:xfrm>
          <a:off x="718047" y="1353750"/>
          <a:ext cx="4054415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复选框控件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18047" y="1353750"/>
        <a:ext cx="4054415" cy="676875"/>
      </dsp:txXfrm>
    </dsp:sp>
    <dsp:sp modelId="{57BCEE27-FCA6-42D8-A696-24DDBC7DABAC}">
      <dsp:nvSpPr>
        <dsp:cNvPr id="0" name=""/>
        <dsp:cNvSpPr/>
      </dsp:nvSpPr>
      <dsp:spPr>
        <a:xfrm>
          <a:off x="295000" y="1269141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DFFB6-9E75-4AA3-8F0C-5AA1902DB769}">
      <dsp:nvSpPr>
        <dsp:cNvPr id="0" name=""/>
        <dsp:cNvSpPr/>
      </dsp:nvSpPr>
      <dsp:spPr>
        <a:xfrm>
          <a:off x="472003" y="2369063"/>
          <a:ext cx="4300459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复选框控件基础实验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2369063"/>
        <a:ext cx="4300459" cy="676875"/>
      </dsp:txXfrm>
    </dsp:sp>
    <dsp:sp modelId="{94560077-27F3-4B44-85B9-ADBA7A8EE8B0}">
      <dsp:nvSpPr>
        <dsp:cNvPr id="0" name=""/>
        <dsp:cNvSpPr/>
      </dsp:nvSpPr>
      <dsp:spPr>
        <a:xfrm>
          <a:off x="48956" y="2284453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2020/1/11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2020/1/11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18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复选框控件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569826630"/>
              </p:ext>
            </p:extLst>
          </p:nvPr>
        </p:nvGraphicFramePr>
        <p:xfrm>
          <a:off x="2163543" y="2276872"/>
          <a:ext cx="4816915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11760" y="273608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复选框控件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0240" y="37622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760" y="48042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060848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复选框（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Checkbox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）是一种经常用于选择多种选项的控件。用户可以选中或者取消选中复选框，并且可以一次选中任意数量的复选框。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复选框控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件简介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复选框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件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934845" y="3408660"/>
            <a:ext cx="5274310" cy="146050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3655854" y="5229200"/>
            <a:ext cx="1832292" cy="59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复选框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件简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复选框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988840"/>
            <a:ext cx="7848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复选框控件支持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4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种通知代码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和</a:t>
            </a: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1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种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键盘消息，以区分不同的按钮动作。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245701"/>
              </p:ext>
            </p:extLst>
          </p:nvPr>
        </p:nvGraphicFramePr>
        <p:xfrm>
          <a:off x="1155509" y="3068961"/>
          <a:ext cx="6832983" cy="1800198"/>
        </p:xfrm>
        <a:graphic>
          <a:graphicData uri="http://schemas.openxmlformats.org/drawingml/2006/table">
            <a:tbl>
              <a:tblPr firstRow="1" firstCol="1" bandRow="1"/>
              <a:tblGrid>
                <a:gridCol w="3316730"/>
                <a:gridCol w="3516253"/>
              </a:tblGrid>
              <a:tr h="282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通知代码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80200" marR="80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80200" marR="80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4708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WM_NOTIFICATION_CLICKED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80200" marR="80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复选框已被点击</a:t>
                      </a:r>
                    </a:p>
                  </a:txBody>
                  <a:tcPr marL="80200" marR="80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08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WM_NOTIFICATION_RELEASED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80200" marR="80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复选框已被释放</a:t>
                      </a:r>
                    </a:p>
                  </a:txBody>
                  <a:tcPr marL="80200" marR="80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08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WM_NOTIFICATION_MOVED_OUT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80200" marR="80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复选框已被点击，但指针已被移出框且没有释放</a:t>
                      </a:r>
                    </a:p>
                  </a:txBody>
                  <a:tcPr marL="80200" marR="80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08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WM_NOTIFICATION_VALUE_CHANGED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80200" marR="80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复选框状态已更改</a:t>
                      </a:r>
                    </a:p>
                  </a:txBody>
                  <a:tcPr marL="80200" marR="80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按键消</a:t>
                      </a:r>
                      <a:r>
                        <a:rPr lang="zh-CN" sz="1400" dirty="0" smtClean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息</a:t>
                      </a:r>
                    </a:p>
                  </a:txBody>
                  <a:tcPr marL="80200" marR="80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 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80200" marR="80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4708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GUI_KEY_SPACE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80200" marR="80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切换复选框控件的选中状态</a:t>
                      </a:r>
                    </a:p>
                  </a:txBody>
                  <a:tcPr marL="80200" marR="802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2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复选框控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复选框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件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69426"/>
              </p:ext>
            </p:extLst>
          </p:nvPr>
        </p:nvGraphicFramePr>
        <p:xfrm>
          <a:off x="1835696" y="1844830"/>
          <a:ext cx="5472608" cy="4529344"/>
        </p:xfrm>
        <a:graphic>
          <a:graphicData uri="http://schemas.openxmlformats.org/drawingml/2006/table">
            <a:tbl>
              <a:tblPr firstRow="1" firstCol="1" bandRow="1"/>
              <a:tblGrid>
                <a:gridCol w="2553519"/>
                <a:gridCol w="2919089"/>
              </a:tblGrid>
              <a:tr h="2518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CHECKBOX_CreateEx()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创建一个复选框控件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CHECKBOX_CreateIndirect()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从对话框资源表中创建复选框控件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CHECKBOX_CreateUser()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使用额外的字节作为用户数据创建复选框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CHECKBOX_GetBkColor()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返回复选框背景颜色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CHECKBOX_GetBoxBkColor()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返回选框区域的背景色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CHECKBOX_GetFocusColor()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返回复选框的默认聚焦颜色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CHECKBOX_GetFont()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返回复选框当前字体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CHECKBOX_GetState()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返回复选框当前状态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CHECKBOX_GetText()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返回复选框文本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CHECKBOX_GetTextAlign()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返回复选框当前文本对齐方式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CHECKBOX_GetTextColor()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返回复选框当前文本颜色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CHECKBOX_GetUserData()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检索用户数据集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CHECKBOX_IsChecked()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返回复选框是否被按下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CHECKBOX_SetBkColor()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设置复选框背景颜色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CHECKBOX_SetBoxBkColor</a:t>
                      </a:r>
                      <a:r>
                        <a:rPr lang="en-US" sz="1100" dirty="0" smtClean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()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设置选框区背景颜色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CHECKBOX_SetFocusColor()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设置复选框的默认聚焦颜色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CHECKBOX_SetImage()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设置复选框贴图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CHECKBOX_SetNumStates()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设置复选框的可能状态数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CHECKBOX_SetSpacing()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设置选框区和文本之间的间距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CHECKBOX_SetState()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设置复选框当前状态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CHECKBOX_SetText()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设置复选框文本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CHECKBOX_SetTextAlign()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设置复选框文本对齐方式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CHECKBOX_SetTextColor()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设置复选框文本颜色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2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CHECKBOX_SetUserData()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设置额外用户数据集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3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复选框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123271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CHECKBOX_CreateEx()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在指定位置创建指定大小的按钮控件</a:t>
            </a:r>
            <a:r>
              <a:rPr lang="zh-CN" altLang="en-US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。</a:t>
            </a:r>
            <a:endParaRPr lang="en-US" altLang="zh-CN" dirty="0" smtClean="0">
              <a:effectLst>
                <a:glow>
                  <a:srgbClr val="000000"/>
                </a:glo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CHECKBOX_CreateIndirect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使用对话框方式间接创建一</a:t>
            </a: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个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按钮控件</a:t>
            </a:r>
            <a:r>
              <a:rPr lang="zh-CN" alt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。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复选框控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复选框控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复选框控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件基础实验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24967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复选框控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复选框控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件贴图实验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3240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88916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6235</TotalTime>
  <Words>729</Words>
  <Application>Microsoft Office PowerPoint</Application>
  <PresentationFormat>全屏显示(4:3)</PresentationFormat>
  <Paragraphs>118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144</cp:revision>
  <dcterms:modified xsi:type="dcterms:W3CDTF">2020-01-11T07:35:35Z</dcterms:modified>
</cp:coreProperties>
</file>