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handoutMasterIdLst>
    <p:handoutMasterId r:id="rId13"/>
  </p:handoutMasterIdLst>
  <p:sldIdLst>
    <p:sldId id="259" r:id="rId3"/>
    <p:sldId id="260" r:id="rId4"/>
    <p:sldId id="261" r:id="rId5"/>
    <p:sldId id="264" r:id="rId6"/>
    <p:sldId id="269" r:id="rId7"/>
    <p:sldId id="266" r:id="rId8"/>
    <p:sldId id="267" r:id="rId9"/>
    <p:sldId id="268" r:id="rId10"/>
    <p:sldId id="27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单选按钮控件简介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单选按钮控件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单选按钮控件基础实验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300459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单选按钮控件简介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300459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4054415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单选按钮控件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4054415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300459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单选按钮控件基础实验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300459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2020/1/3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2020/1/3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19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单选按钮控件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439918081"/>
              </p:ext>
            </p:extLst>
          </p:nvPr>
        </p:nvGraphicFramePr>
        <p:xfrm>
          <a:off x="2163543" y="2276872"/>
          <a:ext cx="4816915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1176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单选按钮控件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6024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1176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200800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单选按钮（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Radio Button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）是一种经常用于选项选择的控件。用户可以选中或者取消选中单选按钮，和复选框不同，单选按钮一次只能选中一个选项。一个单选按钮控件可以包含任意数量的选项按钮，这些选项按钮总是垂直排列的。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单选按钮控件简介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单选按钮控件</a:t>
            </a: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3813594" y="4005064"/>
            <a:ext cx="151681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单选按钮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件简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单选按钮控件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1988840"/>
            <a:ext cx="7200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单选按钮控件支持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4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种通知代码，以区分不同的控件行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为。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804073"/>
              </p:ext>
            </p:extLst>
          </p:nvPr>
        </p:nvGraphicFramePr>
        <p:xfrm>
          <a:off x="1434480" y="3073568"/>
          <a:ext cx="6275040" cy="1363544"/>
        </p:xfrm>
        <a:graphic>
          <a:graphicData uri="http://schemas.openxmlformats.org/drawingml/2006/table">
            <a:tbl>
              <a:tblPr firstRow="1" firstCol="1" bandRow="1"/>
              <a:tblGrid>
                <a:gridCol w="3137520"/>
                <a:gridCol w="3137520"/>
              </a:tblGrid>
              <a:tr h="249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通知代码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494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WM_NOTIFICATION_CLICKED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单选按钮已被点击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WM_NOTIFICATION_RELEASED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单选按钮已被释放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WM_NOTIFICATION_MOVED_OUT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单选按钮已被点击，但指针已被移出框且没有释放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44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WM_NOTIFICATION_VALUE_CHANGED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单选按钮的值已更改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单选按钮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件简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单选按钮控件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1988840"/>
            <a:ext cx="7200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单选按钮控件支持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4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种通知代码，以区分不同的控件行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为。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089552"/>
              </p:ext>
            </p:extLst>
          </p:nvPr>
        </p:nvGraphicFramePr>
        <p:xfrm>
          <a:off x="1977126" y="2996952"/>
          <a:ext cx="5189748" cy="1584175"/>
        </p:xfrm>
        <a:graphic>
          <a:graphicData uri="http://schemas.openxmlformats.org/drawingml/2006/table">
            <a:tbl>
              <a:tblPr firstRow="1" firstCol="1" bandRow="1"/>
              <a:tblGrid>
                <a:gridCol w="2052027"/>
                <a:gridCol w="3137721"/>
              </a:tblGrid>
              <a:tr h="3168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按键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反应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GUI_KEY_RIGHT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单选按钮选项范围增加</a:t>
                      </a: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1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GUI_KEY_DOWN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单选按钮选项范围增加</a:t>
                      </a: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1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GUI_KEY_LEFT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单选按钮选项范围减少</a:t>
                      </a: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1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683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GUI_KEY_UP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单选按钮选项范围减少</a:t>
                      </a: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1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11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046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单选按钮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单选按钮控件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478865"/>
              </p:ext>
            </p:extLst>
          </p:nvPr>
        </p:nvGraphicFramePr>
        <p:xfrm>
          <a:off x="1763688" y="1916832"/>
          <a:ext cx="5616624" cy="4341874"/>
        </p:xfrm>
        <a:graphic>
          <a:graphicData uri="http://schemas.openxmlformats.org/drawingml/2006/table">
            <a:tbl>
              <a:tblPr firstRow="1" firstCol="1" bandRow="1"/>
              <a:tblGrid>
                <a:gridCol w="2336516"/>
                <a:gridCol w="3280108"/>
              </a:tblGrid>
              <a:tr h="228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RADIO_CreateEx()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创建一个单选按钮控件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RADIO_CreateIndirect()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从对话框资源表中创建单选按钮控件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RADIO_CreateUser()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使用额外字节作为用户数据创建一个单选控件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RADIO_Dec()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将按钮选择值减少</a:t>
                      </a: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1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RADIO_GetBkColor()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返回单选按钮背景色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RADIO_GetFocusColor()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返回单选按钮默认聚焦颜色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RADIO_GetFont()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返回单选按钮当前字体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RADIO_GetText()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返回单选按钮当前文本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RADIO_GetTextColor()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返回单选按钮当前文本颜色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RADIO_GetUserData()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检索用户数据集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RADIO_GetValue()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返回当前选择的按钮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RADIO_Inc()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将按钮选择值增加</a:t>
                      </a: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1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RADIO_SetBkColor()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设置单选按钮背景颜色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RADIO_SetFocusColor()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设置单选按钮聚焦颜色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RADIO_SetFont()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设置单选按钮字体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RADIO_SetGroupId()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设置给定单选按钮的组</a:t>
                      </a: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ID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RADIO_SetImage()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设置用于显示单选按钮的图像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RADIO_SetText()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设置单选按钮文本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RADIO_SetTextColor()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设置单选按钮文本颜色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RADIO_SetUserData()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设置单选按钮的额外数据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87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RADIO_SetValue()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设置按钮选项值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单选按钮控件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RADIO_CreateEx()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的单选按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钮控件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RADIO_CreateIndirect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使用对话框方式间接创建一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个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单选按钮控件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046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单选按钮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单选按钮控件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5186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单选按钮控件基础实验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371229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6287</TotalTime>
  <Words>811</Words>
  <Application>Microsoft Office PowerPoint</Application>
  <PresentationFormat>全屏显示(4:3)</PresentationFormat>
  <Paragraphs>117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153</cp:revision>
  <dcterms:modified xsi:type="dcterms:W3CDTF">2020-01-03T10:04:40Z</dcterms:modified>
</cp:coreProperties>
</file>