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文本控件简介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文本控件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文本控件基础实验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文本控件基础实验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20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文本控件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435188205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文本（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TEXT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）控件通常用于在对话框或窗口中显示各种文本字段，或者是与其他控件配合使用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文本控件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986817" y="3573016"/>
            <a:ext cx="3170366" cy="190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文本控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件支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持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3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种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通知代码，以区分不同的控件行为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实际上文本控件的这些通知代码基本上用不到，就连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GUIBuilder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生成的代码框架也没有添加这些通知代码。文本控件不支持获得输入焦点，并且不会对键盘输入做出反应。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713828"/>
              </p:ext>
            </p:extLst>
          </p:nvPr>
        </p:nvGraphicFramePr>
        <p:xfrm>
          <a:off x="1650504" y="2636912"/>
          <a:ext cx="5842992" cy="1224135"/>
        </p:xfrm>
        <a:graphic>
          <a:graphicData uri="http://schemas.openxmlformats.org/drawingml/2006/table">
            <a:tbl>
              <a:tblPr firstRow="1" firstCol="1" bandRow="1"/>
              <a:tblGrid>
                <a:gridCol w="2921496"/>
                <a:gridCol w="2921496"/>
              </a:tblGrid>
              <a:tr h="2720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80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文本控件已被点击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0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文本控件已被释放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05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文本控件已被点击，但指针已被移出框且没有释放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文本控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文本控件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908636"/>
              </p:ext>
            </p:extLst>
          </p:nvPr>
        </p:nvGraphicFramePr>
        <p:xfrm>
          <a:off x="1330435" y="1892716"/>
          <a:ext cx="6483131" cy="4336932"/>
        </p:xfrm>
        <a:graphic>
          <a:graphicData uri="http://schemas.openxmlformats.org/drawingml/2006/table">
            <a:tbl>
              <a:tblPr firstRow="1" firstCol="1" bandRow="1"/>
              <a:tblGrid>
                <a:gridCol w="2998632"/>
                <a:gridCol w="3484499"/>
              </a:tblGrid>
              <a:tr h="2273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TEXT_CreateEx()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创建文本控件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TEXT_CreateIndirect()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从对话框资源表中创建文本控件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TEXT_CreateUser()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使用额外的字节作为用户数据创建文本控件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TEXT_GetFont()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返回当前字体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TEXT_GetNumLines()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返回文本控件中当前显示的行数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TEXT_GetText()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返回当前文本内容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TEXT_GetTextAlign()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返回当前文本对齐方式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TEXT_GetTextColor()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返回当前文本颜色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TEXT_GetUserData()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检索用户数据集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TEXT_GetWrapMode()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返回当前文本换行模式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TEXT_SetBkColor()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返回当前文本背景颜色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TEXT_SetDec()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设置要显示的数值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TEXT_SetFont()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设置文本字体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TEXT_SetText()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设置想要显示的文本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TEXT_SetTextAlign()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设置文本对齐方式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TEXT_SetTextColor()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设置当前文本颜色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TEXT_SetUserData()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设置额外用户数据集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39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TEXT_SetWrapMode()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设置文本换行模式</a:t>
                      </a:r>
                    </a:p>
                  </a:txBody>
                  <a:tcPr marL="79015" marR="790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TEXT_CreateEx()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的文本控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TEXT_CreateIndirect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文本控件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文本控件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文本控件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文本控件基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61091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6752</TotalTime>
  <Words>621</Words>
  <Application>Microsoft Office PowerPoint</Application>
  <PresentationFormat>全屏显示(4:3)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185</cp:revision>
  <dcterms:modified xsi:type="dcterms:W3CDTF">2020-01-02T07:30:28Z</dcterms:modified>
</cp:coreProperties>
</file>