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1" r:id="rId5"/>
    <p:sldId id="264" r:id="rId6"/>
    <p:sldId id="269" r:id="rId7"/>
    <p:sldId id="266" r:id="rId8"/>
    <p:sldId id="267" r:id="rId9"/>
    <p:sldId id="268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编辑框控件简介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编辑框控件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编辑框控件基础实验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编辑框控件简介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052241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3806197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编辑框控件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3806197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编辑框控件基础实验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052241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21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编辑框控件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386647973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939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编辑框控件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87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9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200800" cy="188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编辑框（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EDIT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）控件是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提供的一种用来获取外部输入信息的控件。编辑框控件在我们平时接触到的交互界面中可以说是非常常见，例如网页或者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APP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中的登录界面里输入账号和密码的地方就是类似的控件。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编辑框控件简介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编辑框控件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275856" y="4352086"/>
            <a:ext cx="2592288" cy="51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编辑框控件简介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编辑框控件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2033860"/>
            <a:ext cx="7200800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单选按钮控件支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持</a:t>
            </a: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3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种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通知代码，以区分不同的控件行为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78594"/>
              </p:ext>
            </p:extLst>
          </p:nvPr>
        </p:nvGraphicFramePr>
        <p:xfrm>
          <a:off x="1259632" y="2941320"/>
          <a:ext cx="6624736" cy="1351776"/>
        </p:xfrm>
        <a:graphic>
          <a:graphicData uri="http://schemas.openxmlformats.org/drawingml/2006/table">
            <a:tbl>
              <a:tblPr firstRow="1" firstCol="1" bandRow="1"/>
              <a:tblGrid>
                <a:gridCol w="3312368"/>
                <a:gridCol w="3312368"/>
              </a:tblGrid>
              <a:tr h="3379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通知代码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534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WM_NOTIFICATION_CLICKED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编辑框已被点击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WM_NOTIFICATION_RELEASED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编辑框已被释放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WM_NOTIFICATION_MOVED_OUT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编辑框已被单击，指针已移出控件且未释放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5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WM_NOTIFICATION_VALUE_CHANGED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编辑框的值或内容已更改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编辑框控件简介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编辑框控件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2033860"/>
            <a:ext cx="72008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编辑框控件支持输入焦点，支持键盘或其他类似键盘的外部输入设备对编辑框的控制。如果编辑框控件已被聚焦，那它可以接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收按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键消息。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68891"/>
              </p:ext>
            </p:extLst>
          </p:nvPr>
        </p:nvGraphicFramePr>
        <p:xfrm>
          <a:off x="823503" y="3501008"/>
          <a:ext cx="7503368" cy="2160239"/>
        </p:xfrm>
        <a:graphic>
          <a:graphicData uri="http://schemas.openxmlformats.org/drawingml/2006/table">
            <a:tbl>
              <a:tblPr firstRow="1" firstCol="1" bandRow="1"/>
              <a:tblGrid>
                <a:gridCol w="2602632"/>
                <a:gridCol w="4900736"/>
              </a:tblGrid>
              <a:tr h="3086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按键消息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314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GUI_KEY_UP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递增当前字符，如果当前字符为</a:t>
                      </a: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’A’</a:t>
                      </a: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，则变为</a:t>
                      </a: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’B’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GUI_KEY_DOWN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递减当前字符，与上一条消息相反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GUI_KEY_RIGHT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将光标向右移动一个字符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GUI_KEY_LEFT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将光标向左移动一个字符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GUI_KEY_BACKSPACE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如果编辑框工作在文本模式，则删除光标之前的字符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145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GUI_KEY_DELETE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如果编辑框工作在文本模式，则删除光标之后的字符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290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GUI_KEY_INSERT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如果编辑框工作在文本模式，则在</a:t>
                      </a: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GUI_EDIT_MODE_OVERWRITE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和</a:t>
                      </a: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GUI_EDIT_MODE_INSERT</a:t>
                      </a: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之间切换编辑模式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69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编辑框控件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编辑框控件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122607"/>
              </p:ext>
            </p:extLst>
          </p:nvPr>
        </p:nvGraphicFramePr>
        <p:xfrm>
          <a:off x="1146448" y="1988840"/>
          <a:ext cx="6851104" cy="4107759"/>
        </p:xfrm>
        <a:graphic>
          <a:graphicData uri="http://schemas.openxmlformats.org/drawingml/2006/table">
            <a:tbl>
              <a:tblPr firstRow="1" firstCol="1" bandRow="1"/>
              <a:tblGrid>
                <a:gridCol w="3425552"/>
                <a:gridCol w="3425552"/>
              </a:tblGrid>
              <a:tr h="290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EDIT_AddKey()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添加按键输入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EDIT_CreateEx()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创建编辑框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EDIT_CreateIndirect()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从对话框资源表中创建编辑框控件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EDIT_CreateUser()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使用额外的字节作为用户数据创建编辑框</a:t>
                      </a:r>
                      <a:endParaRPr lang="zh-CN" sz="16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EDIT_EnableBlink()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启用</a:t>
                      </a: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/</a:t>
                      </a: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禁用光标闪烁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EDIT_GetCursorCharPos()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返回光标位置的字符数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EDIT_GetCursorPixelPos()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返回光标的像素位置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EDIT_GetFloatValue()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以浮点值的形式返回当前值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EDIT_GetFont()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返回当前字体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EDIT_GetNumChars()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返回给定编辑框的字符数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EDIT_GetText()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返回用户输入的字符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EDIT_GetTextAlign()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返回当前文本对齐方式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EDIT_GetTextColor()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放回当前文本颜色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EDIT_GetUserData()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检索用户数据集</a:t>
                      </a:r>
                      <a:endParaRPr lang="zh-CN" sz="16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4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EDIT_GetValue()</a:t>
                      </a:r>
                      <a:endParaRPr lang="zh-CN" sz="16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返回当前的数值</a:t>
                      </a:r>
                      <a:endParaRPr lang="zh-CN" sz="16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编辑框控件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EDIT_CreateEx()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在指定位置创建指定大小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的编辑框控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件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EDIT_CreateIndirect</a:t>
            </a:r>
            <a:r>
              <a:rPr lang="en-US" altLang="zh-CN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使用对话框方式间接创建一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个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编辑框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控件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zh-CN" altLang="zh-CN" dirty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编辑框控件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编辑框控件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编辑框控件基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392174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6699</TotalTime>
  <Words>816</Words>
  <Application>Microsoft Office PowerPoint</Application>
  <PresentationFormat>全屏显示(4:3)</PresentationFormat>
  <Paragraphs>112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175</cp:revision>
  <dcterms:modified xsi:type="dcterms:W3CDTF">2020-01-03T06:03:54Z</dcterms:modified>
</cp:coreProperties>
</file>