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2"/>
  </p:notesMasterIdLst>
  <p:handoutMasterIdLst>
    <p:handoutMasterId r:id="rId13"/>
  </p:handoutMasterIdLst>
  <p:sldIdLst>
    <p:sldId id="259" r:id="rId3"/>
    <p:sldId id="260" r:id="rId4"/>
    <p:sldId id="261" r:id="rId5"/>
    <p:sldId id="264" r:id="rId6"/>
    <p:sldId id="269" r:id="rId7"/>
    <p:sldId id="266" r:id="rId8"/>
    <p:sldId id="267" r:id="rId9"/>
    <p:sldId id="268" r:id="rId10"/>
    <p:sldId id="270" r:id="rId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81BD"/>
    <a:srgbClr val="FBFBFB"/>
    <a:srgbClr val="FAFAFA"/>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90"/>
      </p:cViewPr>
      <p:guideLst>
        <p:guide orient="horz" pos="2160"/>
        <p:guide pos="2880"/>
      </p:guideLst>
    </p:cSldViewPr>
  </p:slideViewPr>
  <p:notesTextViewPr>
    <p:cViewPr>
      <p:scale>
        <a:sx n="100" d="100"/>
        <a:sy n="100" d="100"/>
      </p:scale>
      <p:origin x="0" y="0"/>
    </p:cViewPr>
  </p:notesTextViewPr>
  <p:notesViewPr>
    <p:cSldViewPr>
      <p:cViewPr varScale="1">
        <p:scale>
          <a:sx n="86" d="100"/>
          <a:sy n="86" d="100"/>
        </p:scale>
        <p:origin x="-384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BEDBE2-A610-441D-BA40-1E34A5909F49}" type="doc">
      <dgm:prSet loTypeId="urn:microsoft.com/office/officeart/2008/layout/VerticalCurvedList" loCatId="list" qsTypeId="urn:microsoft.com/office/officeart/2005/8/quickstyle/simple2" qsCatId="simple" csTypeId="urn:microsoft.com/office/officeart/2005/8/colors/accent1_2" csCatId="accent1" phldr="1"/>
      <dgm:spPr/>
      <dgm:t>
        <a:bodyPr/>
        <a:lstStyle/>
        <a:p>
          <a:endParaRPr lang="zh-CN" altLang="en-US"/>
        </a:p>
      </dgm:t>
    </dgm:pt>
    <dgm:pt modelId="{DA0E8E73-C083-4ECE-864B-5B73B76E0854}">
      <dgm:prSet phldrT="[文本]" custT="1"/>
      <dgm:spPr/>
      <dgm:t>
        <a:bodyPr/>
        <a:lstStyle/>
        <a:p>
          <a:r>
            <a:rPr lang="zh-CN" altLang="en-US" sz="2400" dirty="0" smtClean="0">
              <a:latin typeface="思源黑体 CN" pitchFamily="34" charset="-122"/>
              <a:ea typeface="思源黑体 CN" pitchFamily="34" charset="-122"/>
            </a:rPr>
            <a:t>多行文本控件简介</a:t>
          </a:r>
          <a:endParaRPr lang="zh-CN" altLang="en-US" sz="2400" dirty="0">
            <a:latin typeface="思源黑体 CN" pitchFamily="34" charset="-122"/>
            <a:ea typeface="思源黑体 CN" pitchFamily="34" charset="-122"/>
          </a:endParaRPr>
        </a:p>
      </dgm:t>
    </dgm:pt>
    <dgm:pt modelId="{780EC6D6-01E5-4F45-80D9-5E6E3B2E22FC}" type="parTrans" cxnId="{B02AF228-BCE2-47B3-B60A-3FD39A2276FB}">
      <dgm:prSet/>
      <dgm:spPr/>
      <dgm:t>
        <a:bodyPr/>
        <a:lstStyle/>
        <a:p>
          <a:endParaRPr lang="zh-CN" altLang="en-US"/>
        </a:p>
      </dgm:t>
    </dgm:pt>
    <dgm:pt modelId="{21777E8C-0442-4990-91BC-C556CC650695}" type="sibTrans" cxnId="{B02AF228-BCE2-47B3-B60A-3FD39A2276FB}">
      <dgm:prSet/>
      <dgm:spPr/>
      <dgm:t>
        <a:bodyPr/>
        <a:lstStyle/>
        <a:p>
          <a:endParaRPr lang="zh-CN" altLang="en-US"/>
        </a:p>
      </dgm:t>
    </dgm:pt>
    <dgm:pt modelId="{846D8379-514E-4F05-AE34-7C5BF1CB56F3}">
      <dgm:prSet custT="1"/>
      <dgm:spPr/>
      <dgm:t>
        <a:bodyPr/>
        <a:lstStyle/>
        <a:p>
          <a:r>
            <a:rPr lang="zh-CN" altLang="en-US" sz="2400" dirty="0" smtClean="0">
              <a:latin typeface="思源黑体 CN" pitchFamily="34" charset="-122"/>
              <a:ea typeface="思源黑体 CN" pitchFamily="34" charset="-122"/>
            </a:rPr>
            <a:t>多行文本控件</a:t>
          </a:r>
          <a:r>
            <a:rPr lang="en-US" altLang="zh-CN" sz="2400" dirty="0" smtClean="0">
              <a:latin typeface="思源黑体 CN" pitchFamily="34" charset="-122"/>
              <a:ea typeface="思源黑体 CN" pitchFamily="34" charset="-122"/>
            </a:rPr>
            <a:t>API</a:t>
          </a:r>
          <a:endParaRPr lang="zh-CN" altLang="en-US" sz="2400" dirty="0">
            <a:latin typeface="思源黑体 CN" pitchFamily="34" charset="-122"/>
            <a:ea typeface="思源黑体 CN" pitchFamily="34" charset="-122"/>
          </a:endParaRPr>
        </a:p>
      </dgm:t>
    </dgm:pt>
    <dgm:pt modelId="{A60D89A4-D9F1-4D96-9556-9E2D1A859B25}" type="parTrans" cxnId="{6B1B7459-B4FA-413D-A6E8-1348056FE2FC}">
      <dgm:prSet/>
      <dgm:spPr/>
      <dgm:t>
        <a:bodyPr/>
        <a:lstStyle/>
        <a:p>
          <a:endParaRPr lang="zh-CN" altLang="en-US"/>
        </a:p>
      </dgm:t>
    </dgm:pt>
    <dgm:pt modelId="{25386460-B760-4BD3-A8E5-0B4D14F70409}" type="sibTrans" cxnId="{6B1B7459-B4FA-413D-A6E8-1348056FE2FC}">
      <dgm:prSet/>
      <dgm:spPr/>
      <dgm:t>
        <a:bodyPr/>
        <a:lstStyle/>
        <a:p>
          <a:endParaRPr lang="zh-CN" altLang="en-US"/>
        </a:p>
      </dgm:t>
    </dgm:pt>
    <dgm:pt modelId="{783B8359-97F4-4762-9822-C1DD86BED565}">
      <dgm:prSet custT="1"/>
      <dgm:spPr/>
      <dgm:t>
        <a:bodyPr/>
        <a:lstStyle/>
        <a:p>
          <a:r>
            <a:rPr lang="zh-CN" altLang="en-US" sz="2400" dirty="0" smtClean="0">
              <a:latin typeface="思源黑体 CN" pitchFamily="34" charset="-122"/>
              <a:ea typeface="思源黑体 CN" pitchFamily="34" charset="-122"/>
            </a:rPr>
            <a:t>多行文本控件基础实验</a:t>
          </a:r>
          <a:endParaRPr lang="zh-CN" altLang="en-US" sz="2400" dirty="0">
            <a:latin typeface="思源黑体 CN" pitchFamily="34" charset="-122"/>
            <a:ea typeface="思源黑体 CN" pitchFamily="34" charset="-122"/>
          </a:endParaRPr>
        </a:p>
      </dgm:t>
    </dgm:pt>
    <dgm:pt modelId="{4FCAE3BD-45E6-4874-9B3D-E55C1514E2AF}" type="parTrans" cxnId="{83C301F6-5842-4941-9ECE-C5D6EC74D2A4}">
      <dgm:prSet/>
      <dgm:spPr/>
      <dgm:t>
        <a:bodyPr/>
        <a:lstStyle/>
        <a:p>
          <a:endParaRPr lang="zh-CN" altLang="en-US"/>
        </a:p>
      </dgm:t>
    </dgm:pt>
    <dgm:pt modelId="{427CC60A-2AD4-4086-A55A-B95895805870}" type="sibTrans" cxnId="{83C301F6-5842-4941-9ECE-C5D6EC74D2A4}">
      <dgm:prSet/>
      <dgm:spPr/>
      <dgm:t>
        <a:bodyPr/>
        <a:lstStyle/>
        <a:p>
          <a:endParaRPr lang="zh-CN" altLang="en-US"/>
        </a:p>
      </dgm:t>
    </dgm:pt>
    <dgm:pt modelId="{562F3407-5E19-4F31-BAF9-F2EF7CEF8C26}" type="pres">
      <dgm:prSet presAssocID="{DCBEDBE2-A610-441D-BA40-1E34A5909F49}" presName="Name0" presStyleCnt="0">
        <dgm:presLayoutVars>
          <dgm:chMax val="7"/>
          <dgm:chPref val="7"/>
          <dgm:dir/>
        </dgm:presLayoutVars>
      </dgm:prSet>
      <dgm:spPr/>
      <dgm:t>
        <a:bodyPr/>
        <a:lstStyle/>
        <a:p>
          <a:endParaRPr lang="zh-CN" altLang="en-US"/>
        </a:p>
      </dgm:t>
    </dgm:pt>
    <dgm:pt modelId="{B9E0F92E-C17E-473C-B4EE-A86FDFD51776}" type="pres">
      <dgm:prSet presAssocID="{DCBEDBE2-A610-441D-BA40-1E34A5909F49}" presName="Name1" presStyleCnt="0"/>
      <dgm:spPr/>
    </dgm:pt>
    <dgm:pt modelId="{7CC8BB2F-A04B-4181-A3EE-8CA600D276A0}" type="pres">
      <dgm:prSet presAssocID="{DCBEDBE2-A610-441D-BA40-1E34A5909F49}" presName="cycle" presStyleCnt="0"/>
      <dgm:spPr/>
    </dgm:pt>
    <dgm:pt modelId="{570D7885-41F3-428F-BC90-3346835CED5F}" type="pres">
      <dgm:prSet presAssocID="{DCBEDBE2-A610-441D-BA40-1E34A5909F49}" presName="srcNode" presStyleLbl="node1" presStyleIdx="0" presStyleCnt="3"/>
      <dgm:spPr/>
    </dgm:pt>
    <dgm:pt modelId="{ED76B439-C122-45C2-811B-B1CB1E49B58B}" type="pres">
      <dgm:prSet presAssocID="{DCBEDBE2-A610-441D-BA40-1E34A5909F49}" presName="conn" presStyleLbl="parChTrans1D2" presStyleIdx="0" presStyleCnt="1"/>
      <dgm:spPr/>
      <dgm:t>
        <a:bodyPr/>
        <a:lstStyle/>
        <a:p>
          <a:endParaRPr lang="zh-CN" altLang="en-US"/>
        </a:p>
      </dgm:t>
    </dgm:pt>
    <dgm:pt modelId="{3A893EF1-2D87-4B7E-8641-3DBB0154CA3A}" type="pres">
      <dgm:prSet presAssocID="{DCBEDBE2-A610-441D-BA40-1E34A5909F49}" presName="extraNode" presStyleLbl="node1" presStyleIdx="0" presStyleCnt="3"/>
      <dgm:spPr/>
    </dgm:pt>
    <dgm:pt modelId="{91F5E6C8-677F-4ACE-98DF-C03FBBAA65AE}" type="pres">
      <dgm:prSet presAssocID="{DCBEDBE2-A610-441D-BA40-1E34A5909F49}" presName="dstNode" presStyleLbl="node1" presStyleIdx="0" presStyleCnt="3"/>
      <dgm:spPr/>
    </dgm:pt>
    <dgm:pt modelId="{F51A21D8-BD1F-456F-9A99-440F74E73C97}" type="pres">
      <dgm:prSet presAssocID="{DA0E8E73-C083-4ECE-864B-5B73B76E0854}" presName="text_1" presStyleLbl="node1" presStyleIdx="0" presStyleCnt="3">
        <dgm:presLayoutVars>
          <dgm:bulletEnabled val="1"/>
        </dgm:presLayoutVars>
      </dgm:prSet>
      <dgm:spPr/>
      <dgm:t>
        <a:bodyPr/>
        <a:lstStyle/>
        <a:p>
          <a:endParaRPr lang="zh-CN" altLang="en-US"/>
        </a:p>
      </dgm:t>
    </dgm:pt>
    <dgm:pt modelId="{A6C5476B-15A4-4984-80DB-34F198F47CCB}" type="pres">
      <dgm:prSet presAssocID="{DA0E8E73-C083-4ECE-864B-5B73B76E0854}" presName="accent_1" presStyleCnt="0"/>
      <dgm:spPr/>
    </dgm:pt>
    <dgm:pt modelId="{CE740109-A4D7-4E81-ABD0-9518AF64FF93}" type="pres">
      <dgm:prSet presAssocID="{DA0E8E73-C083-4ECE-864B-5B73B76E0854}" presName="accentRepeatNode" presStyleLbl="solidFgAcc1" presStyleIdx="0" presStyleCnt="3"/>
      <dgm:spPr/>
    </dgm:pt>
    <dgm:pt modelId="{01D3B3D7-7E09-4F96-8B68-180CAF529E2A}" type="pres">
      <dgm:prSet presAssocID="{846D8379-514E-4F05-AE34-7C5BF1CB56F3}" presName="text_2" presStyleLbl="node1" presStyleIdx="1" presStyleCnt="3">
        <dgm:presLayoutVars>
          <dgm:bulletEnabled val="1"/>
        </dgm:presLayoutVars>
      </dgm:prSet>
      <dgm:spPr/>
      <dgm:t>
        <a:bodyPr/>
        <a:lstStyle/>
        <a:p>
          <a:endParaRPr lang="zh-CN" altLang="en-US"/>
        </a:p>
      </dgm:t>
    </dgm:pt>
    <dgm:pt modelId="{33D2BBE2-0488-4670-A5CF-495B0E9A375C}" type="pres">
      <dgm:prSet presAssocID="{846D8379-514E-4F05-AE34-7C5BF1CB56F3}" presName="accent_2" presStyleCnt="0"/>
      <dgm:spPr/>
    </dgm:pt>
    <dgm:pt modelId="{57BCEE27-FCA6-42D8-A696-24DDBC7DABAC}" type="pres">
      <dgm:prSet presAssocID="{846D8379-514E-4F05-AE34-7C5BF1CB56F3}" presName="accentRepeatNode" presStyleLbl="solidFgAcc1" presStyleIdx="1" presStyleCnt="3"/>
      <dgm:spPr/>
    </dgm:pt>
    <dgm:pt modelId="{48FDFFB6-9E75-4AA3-8F0C-5AA1902DB769}" type="pres">
      <dgm:prSet presAssocID="{783B8359-97F4-4762-9822-C1DD86BED565}" presName="text_3" presStyleLbl="node1" presStyleIdx="2" presStyleCnt="3">
        <dgm:presLayoutVars>
          <dgm:bulletEnabled val="1"/>
        </dgm:presLayoutVars>
      </dgm:prSet>
      <dgm:spPr/>
      <dgm:t>
        <a:bodyPr/>
        <a:lstStyle/>
        <a:p>
          <a:endParaRPr lang="zh-CN" altLang="en-US"/>
        </a:p>
      </dgm:t>
    </dgm:pt>
    <dgm:pt modelId="{37DD1F22-92C5-40AE-B753-A93D6AB52EB3}" type="pres">
      <dgm:prSet presAssocID="{783B8359-97F4-4762-9822-C1DD86BED565}" presName="accent_3" presStyleCnt="0"/>
      <dgm:spPr/>
    </dgm:pt>
    <dgm:pt modelId="{94560077-27F3-4B44-85B9-ADBA7A8EE8B0}" type="pres">
      <dgm:prSet presAssocID="{783B8359-97F4-4762-9822-C1DD86BED565}" presName="accentRepeatNode" presStyleLbl="solidFgAcc1" presStyleIdx="2" presStyleCnt="3"/>
      <dgm:spPr/>
    </dgm:pt>
  </dgm:ptLst>
  <dgm:cxnLst>
    <dgm:cxn modelId="{7BBF8AF8-499F-45A9-BF91-6FBDC33235BB}" type="presOf" srcId="{DCBEDBE2-A610-441D-BA40-1E34A5909F49}" destId="{562F3407-5E19-4F31-BAF9-F2EF7CEF8C26}" srcOrd="0" destOrd="0" presId="urn:microsoft.com/office/officeart/2008/layout/VerticalCurvedList"/>
    <dgm:cxn modelId="{6B1B7459-B4FA-413D-A6E8-1348056FE2FC}" srcId="{DCBEDBE2-A610-441D-BA40-1E34A5909F49}" destId="{846D8379-514E-4F05-AE34-7C5BF1CB56F3}" srcOrd="1" destOrd="0" parTransId="{A60D89A4-D9F1-4D96-9556-9E2D1A859B25}" sibTransId="{25386460-B760-4BD3-A8E5-0B4D14F70409}"/>
    <dgm:cxn modelId="{A3B55042-1231-404B-9F34-B62A4BEB5FAE}" type="presOf" srcId="{783B8359-97F4-4762-9822-C1DD86BED565}" destId="{48FDFFB6-9E75-4AA3-8F0C-5AA1902DB769}" srcOrd="0" destOrd="0" presId="urn:microsoft.com/office/officeart/2008/layout/VerticalCurvedList"/>
    <dgm:cxn modelId="{EE55DA7E-7851-47AA-9BDD-A443764AE867}" type="presOf" srcId="{DA0E8E73-C083-4ECE-864B-5B73B76E0854}" destId="{F51A21D8-BD1F-456F-9A99-440F74E73C97}" srcOrd="0" destOrd="0" presId="urn:microsoft.com/office/officeart/2008/layout/VerticalCurvedList"/>
    <dgm:cxn modelId="{B5BAE33B-A2DC-4441-BADB-F804E37280A4}" type="presOf" srcId="{21777E8C-0442-4990-91BC-C556CC650695}" destId="{ED76B439-C122-45C2-811B-B1CB1E49B58B}" srcOrd="0" destOrd="0" presId="urn:microsoft.com/office/officeart/2008/layout/VerticalCurvedList"/>
    <dgm:cxn modelId="{83C301F6-5842-4941-9ECE-C5D6EC74D2A4}" srcId="{DCBEDBE2-A610-441D-BA40-1E34A5909F49}" destId="{783B8359-97F4-4762-9822-C1DD86BED565}" srcOrd="2" destOrd="0" parTransId="{4FCAE3BD-45E6-4874-9B3D-E55C1514E2AF}" sibTransId="{427CC60A-2AD4-4086-A55A-B95895805870}"/>
    <dgm:cxn modelId="{B02AF228-BCE2-47B3-B60A-3FD39A2276FB}" srcId="{DCBEDBE2-A610-441D-BA40-1E34A5909F49}" destId="{DA0E8E73-C083-4ECE-864B-5B73B76E0854}" srcOrd="0" destOrd="0" parTransId="{780EC6D6-01E5-4F45-80D9-5E6E3B2E22FC}" sibTransId="{21777E8C-0442-4990-91BC-C556CC650695}"/>
    <dgm:cxn modelId="{342B6361-29D0-4141-97A0-2438FB70336B}" type="presOf" srcId="{846D8379-514E-4F05-AE34-7C5BF1CB56F3}" destId="{01D3B3D7-7E09-4F96-8B68-180CAF529E2A}" srcOrd="0" destOrd="0" presId="urn:microsoft.com/office/officeart/2008/layout/VerticalCurvedList"/>
    <dgm:cxn modelId="{75B1A9EC-CD13-4698-B48A-E7C26481DCC2}" type="presParOf" srcId="{562F3407-5E19-4F31-BAF9-F2EF7CEF8C26}" destId="{B9E0F92E-C17E-473C-B4EE-A86FDFD51776}" srcOrd="0" destOrd="0" presId="urn:microsoft.com/office/officeart/2008/layout/VerticalCurvedList"/>
    <dgm:cxn modelId="{C42E2FD0-308A-445F-9311-53B315E94667}" type="presParOf" srcId="{B9E0F92E-C17E-473C-B4EE-A86FDFD51776}" destId="{7CC8BB2F-A04B-4181-A3EE-8CA600D276A0}" srcOrd="0" destOrd="0" presId="urn:microsoft.com/office/officeart/2008/layout/VerticalCurvedList"/>
    <dgm:cxn modelId="{3C84ACC0-2CBE-4B9B-B0C5-CDF7406E55E3}" type="presParOf" srcId="{7CC8BB2F-A04B-4181-A3EE-8CA600D276A0}" destId="{570D7885-41F3-428F-BC90-3346835CED5F}" srcOrd="0" destOrd="0" presId="urn:microsoft.com/office/officeart/2008/layout/VerticalCurvedList"/>
    <dgm:cxn modelId="{E71A669A-713A-4408-BAAE-47CAED97AEC8}" type="presParOf" srcId="{7CC8BB2F-A04B-4181-A3EE-8CA600D276A0}" destId="{ED76B439-C122-45C2-811B-B1CB1E49B58B}" srcOrd="1" destOrd="0" presId="urn:microsoft.com/office/officeart/2008/layout/VerticalCurvedList"/>
    <dgm:cxn modelId="{9B2FBB30-6A93-42C9-A900-E52A7DCC9EEA}" type="presParOf" srcId="{7CC8BB2F-A04B-4181-A3EE-8CA600D276A0}" destId="{3A893EF1-2D87-4B7E-8641-3DBB0154CA3A}" srcOrd="2" destOrd="0" presId="urn:microsoft.com/office/officeart/2008/layout/VerticalCurvedList"/>
    <dgm:cxn modelId="{F3BAAA69-A83F-4FC4-B4BB-0EE35D880F57}" type="presParOf" srcId="{7CC8BB2F-A04B-4181-A3EE-8CA600D276A0}" destId="{91F5E6C8-677F-4ACE-98DF-C03FBBAA65AE}" srcOrd="3" destOrd="0" presId="urn:microsoft.com/office/officeart/2008/layout/VerticalCurvedList"/>
    <dgm:cxn modelId="{FE030462-5247-4473-8951-FDFF4725D395}" type="presParOf" srcId="{B9E0F92E-C17E-473C-B4EE-A86FDFD51776}" destId="{F51A21D8-BD1F-456F-9A99-440F74E73C97}" srcOrd="1" destOrd="0" presId="urn:microsoft.com/office/officeart/2008/layout/VerticalCurvedList"/>
    <dgm:cxn modelId="{C77833F8-88C4-4720-83C7-8CABB8B1237F}" type="presParOf" srcId="{B9E0F92E-C17E-473C-B4EE-A86FDFD51776}" destId="{A6C5476B-15A4-4984-80DB-34F198F47CCB}" srcOrd="2" destOrd="0" presId="urn:microsoft.com/office/officeart/2008/layout/VerticalCurvedList"/>
    <dgm:cxn modelId="{364DD5F1-F1F7-4276-9972-2A08DFB88C95}" type="presParOf" srcId="{A6C5476B-15A4-4984-80DB-34F198F47CCB}" destId="{CE740109-A4D7-4E81-ABD0-9518AF64FF93}" srcOrd="0" destOrd="0" presId="urn:microsoft.com/office/officeart/2008/layout/VerticalCurvedList"/>
    <dgm:cxn modelId="{6E4E6894-83EB-4C35-9D15-AB5426BF19A3}" type="presParOf" srcId="{B9E0F92E-C17E-473C-B4EE-A86FDFD51776}" destId="{01D3B3D7-7E09-4F96-8B68-180CAF529E2A}" srcOrd="3" destOrd="0" presId="urn:microsoft.com/office/officeart/2008/layout/VerticalCurvedList"/>
    <dgm:cxn modelId="{754D675C-F5B8-44AA-99EF-9018220F34F7}" type="presParOf" srcId="{B9E0F92E-C17E-473C-B4EE-A86FDFD51776}" destId="{33D2BBE2-0488-4670-A5CF-495B0E9A375C}" srcOrd="4" destOrd="0" presId="urn:microsoft.com/office/officeart/2008/layout/VerticalCurvedList"/>
    <dgm:cxn modelId="{3A355A0F-D863-46C4-8C6D-B29A063909A8}" type="presParOf" srcId="{33D2BBE2-0488-4670-A5CF-495B0E9A375C}" destId="{57BCEE27-FCA6-42D8-A696-24DDBC7DABAC}" srcOrd="0" destOrd="0" presId="urn:microsoft.com/office/officeart/2008/layout/VerticalCurvedList"/>
    <dgm:cxn modelId="{CAF1E5D4-3EE4-4AD2-9EC7-92EAE26D2BCB}" type="presParOf" srcId="{B9E0F92E-C17E-473C-B4EE-A86FDFD51776}" destId="{48FDFFB6-9E75-4AA3-8F0C-5AA1902DB769}" srcOrd="5" destOrd="0" presId="urn:microsoft.com/office/officeart/2008/layout/VerticalCurvedList"/>
    <dgm:cxn modelId="{A12C147E-BC09-4E65-B419-0E72C4F56222}" type="presParOf" srcId="{B9E0F92E-C17E-473C-B4EE-A86FDFD51776}" destId="{37DD1F22-92C5-40AE-B753-A93D6AB52EB3}" srcOrd="6" destOrd="0" presId="urn:microsoft.com/office/officeart/2008/layout/VerticalCurvedList"/>
    <dgm:cxn modelId="{750491A1-7117-4CB9-AEB0-C2EC63566607}" type="presParOf" srcId="{37DD1F22-92C5-40AE-B753-A93D6AB52EB3}" destId="{94560077-27F3-4B44-85B9-ADBA7A8EE8B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76B439-C122-45C2-811B-B1CB1E49B58B}">
      <dsp:nvSpPr>
        <dsp:cNvPr id="0" name=""/>
        <dsp:cNvSpPr/>
      </dsp:nvSpPr>
      <dsp:spPr>
        <a:xfrm>
          <a:off x="-3825421" y="-587512"/>
          <a:ext cx="4559401" cy="4559401"/>
        </a:xfrm>
        <a:prstGeom prst="blockArc">
          <a:avLst>
            <a:gd name="adj1" fmla="val 18900000"/>
            <a:gd name="adj2" fmla="val 2700000"/>
            <a:gd name="adj3" fmla="val 47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1A21D8-BD1F-456F-9A99-440F74E73C97}">
      <dsp:nvSpPr>
        <dsp:cNvPr id="0" name=""/>
        <dsp:cNvSpPr/>
      </dsp:nvSpPr>
      <dsp:spPr>
        <a:xfrm>
          <a:off x="472003" y="338437"/>
          <a:ext cx="4052241" cy="67687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727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思源黑体 CN" pitchFamily="34" charset="-122"/>
              <a:ea typeface="思源黑体 CN" pitchFamily="34" charset="-122"/>
            </a:rPr>
            <a:t>多行文本控件简介</a:t>
          </a:r>
          <a:endParaRPr lang="zh-CN" altLang="en-US" sz="2400" kern="1200" dirty="0">
            <a:latin typeface="思源黑体 CN" pitchFamily="34" charset="-122"/>
            <a:ea typeface="思源黑体 CN" pitchFamily="34" charset="-122"/>
          </a:endParaRPr>
        </a:p>
      </dsp:txBody>
      <dsp:txXfrm>
        <a:off x="472003" y="338437"/>
        <a:ext cx="4052241" cy="676875"/>
      </dsp:txXfrm>
    </dsp:sp>
    <dsp:sp modelId="{CE740109-A4D7-4E81-ABD0-9518AF64FF93}">
      <dsp:nvSpPr>
        <dsp:cNvPr id="0" name=""/>
        <dsp:cNvSpPr/>
      </dsp:nvSpPr>
      <dsp:spPr>
        <a:xfrm>
          <a:off x="48956" y="253828"/>
          <a:ext cx="846094" cy="84609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D3B3D7-7E09-4F96-8B68-180CAF529E2A}">
      <dsp:nvSpPr>
        <dsp:cNvPr id="0" name=""/>
        <dsp:cNvSpPr/>
      </dsp:nvSpPr>
      <dsp:spPr>
        <a:xfrm>
          <a:off x="718047" y="1353750"/>
          <a:ext cx="3806197" cy="67687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727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思源黑体 CN" pitchFamily="34" charset="-122"/>
              <a:ea typeface="思源黑体 CN" pitchFamily="34" charset="-122"/>
            </a:rPr>
            <a:t>多行文本控件</a:t>
          </a:r>
          <a:r>
            <a:rPr lang="en-US" altLang="zh-CN" sz="2400" kern="1200" dirty="0" smtClean="0">
              <a:latin typeface="思源黑体 CN" pitchFamily="34" charset="-122"/>
              <a:ea typeface="思源黑体 CN" pitchFamily="34" charset="-122"/>
            </a:rPr>
            <a:t>API</a:t>
          </a:r>
          <a:endParaRPr lang="zh-CN" altLang="en-US" sz="2400" kern="1200" dirty="0">
            <a:latin typeface="思源黑体 CN" pitchFamily="34" charset="-122"/>
            <a:ea typeface="思源黑体 CN" pitchFamily="34" charset="-122"/>
          </a:endParaRPr>
        </a:p>
      </dsp:txBody>
      <dsp:txXfrm>
        <a:off x="718047" y="1353750"/>
        <a:ext cx="3806197" cy="676875"/>
      </dsp:txXfrm>
    </dsp:sp>
    <dsp:sp modelId="{57BCEE27-FCA6-42D8-A696-24DDBC7DABAC}">
      <dsp:nvSpPr>
        <dsp:cNvPr id="0" name=""/>
        <dsp:cNvSpPr/>
      </dsp:nvSpPr>
      <dsp:spPr>
        <a:xfrm>
          <a:off x="295000" y="1269141"/>
          <a:ext cx="846094" cy="84609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8FDFFB6-9E75-4AA3-8F0C-5AA1902DB769}">
      <dsp:nvSpPr>
        <dsp:cNvPr id="0" name=""/>
        <dsp:cNvSpPr/>
      </dsp:nvSpPr>
      <dsp:spPr>
        <a:xfrm>
          <a:off x="472003" y="2369063"/>
          <a:ext cx="4052241" cy="67687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37270" tIns="60960" rIns="60960" bIns="60960" numCol="1" spcCol="1270" anchor="ctr" anchorCtr="0">
          <a:noAutofit/>
        </a:bodyPr>
        <a:lstStyle/>
        <a:p>
          <a:pPr lvl="0" algn="l" defTabSz="1066800">
            <a:lnSpc>
              <a:spcPct val="90000"/>
            </a:lnSpc>
            <a:spcBef>
              <a:spcPct val="0"/>
            </a:spcBef>
            <a:spcAft>
              <a:spcPct val="35000"/>
            </a:spcAft>
          </a:pPr>
          <a:r>
            <a:rPr lang="zh-CN" altLang="en-US" sz="2400" kern="1200" dirty="0" smtClean="0">
              <a:latin typeface="思源黑体 CN" pitchFamily="34" charset="-122"/>
              <a:ea typeface="思源黑体 CN" pitchFamily="34" charset="-122"/>
            </a:rPr>
            <a:t>多行文本控件基础实验</a:t>
          </a:r>
          <a:endParaRPr lang="zh-CN" altLang="en-US" sz="2400" kern="1200" dirty="0">
            <a:latin typeface="思源黑体 CN" pitchFamily="34" charset="-122"/>
            <a:ea typeface="思源黑体 CN" pitchFamily="34" charset="-122"/>
          </a:endParaRPr>
        </a:p>
      </dsp:txBody>
      <dsp:txXfrm>
        <a:off x="472003" y="2369063"/>
        <a:ext cx="4052241" cy="676875"/>
      </dsp:txXfrm>
    </dsp:sp>
    <dsp:sp modelId="{94560077-27F3-4B44-85B9-ADBA7A8EE8B0}">
      <dsp:nvSpPr>
        <dsp:cNvPr id="0" name=""/>
        <dsp:cNvSpPr/>
      </dsp:nvSpPr>
      <dsp:spPr>
        <a:xfrm>
          <a:off x="48956" y="2284453"/>
          <a:ext cx="846094" cy="846094"/>
        </a:xfrm>
        <a:prstGeom prst="ellipse">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4248CC2-015C-4B09-8666-AB3170310C30}" type="datetimeFigureOut">
              <a:rPr lang="zh-CN" altLang="en-US" smtClean="0"/>
              <a:t>2020/1/3 Friday</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A4944C-FBC4-4862-A788-F573B2B71D84}" type="slidenum">
              <a:rPr lang="zh-CN" altLang="en-US" smtClean="0"/>
              <a:t>‹#›</a:t>
            </a:fld>
            <a:endParaRPr lang="zh-CN" altLang="en-US"/>
          </a:p>
        </p:txBody>
      </p:sp>
    </p:spTree>
    <p:extLst>
      <p:ext uri="{BB962C8B-B14F-4D97-AF65-F5344CB8AC3E}">
        <p14:creationId xmlns:p14="http://schemas.microsoft.com/office/powerpoint/2010/main" val="32100485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0117C1-E066-4E5E-955A-4C1A7D630DE0}" type="datetimeFigureOut">
              <a:rPr lang="zh-CN" altLang="en-US" smtClean="0"/>
              <a:t>2020/1/3 Friday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5946E-CFD3-46D9-87A1-2CA7EE0F856F}" type="slidenum">
              <a:rPr lang="zh-CN" altLang="en-US" smtClean="0"/>
              <a:t>‹#›</a:t>
            </a:fld>
            <a:endParaRPr lang="zh-CN" altLang="en-US"/>
          </a:p>
        </p:txBody>
      </p:sp>
    </p:spTree>
    <p:extLst>
      <p:ext uri="{BB962C8B-B14F-4D97-AF65-F5344CB8AC3E}">
        <p14:creationId xmlns:p14="http://schemas.microsoft.com/office/powerpoint/2010/main" val="3611974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sp>
        <p:nvSpPr>
          <p:cNvPr id="9" name="TextBox 8"/>
          <p:cNvSpPr txBox="1"/>
          <p:nvPr userDrawn="1"/>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思源黑体 CN" pitchFamily="34" charset="-122"/>
                <a:ea typeface="思源黑体 CN" pitchFamily="34" charset="-122"/>
              </a:rPr>
              <a:t>| </a:t>
            </a:r>
            <a:r>
              <a:rPr lang="zh-CN" altLang="en-US" sz="1400" dirty="0" smtClean="0">
                <a:solidFill>
                  <a:schemeClr val="bg1"/>
                </a:solidFill>
                <a:latin typeface="思源黑体 CN" pitchFamily="34" charset="-122"/>
                <a:ea typeface="思源黑体 CN" pitchFamily="34" charset="-122"/>
              </a:rPr>
              <a:t>嵌入式教育专家</a:t>
            </a:r>
            <a:r>
              <a:rPr lang="en-US" altLang="zh-CN" sz="1400" dirty="0" smtClean="0">
                <a:solidFill>
                  <a:schemeClr val="bg1"/>
                </a:solidFill>
                <a:latin typeface="思源黑体 CN" pitchFamily="34" charset="-122"/>
                <a:ea typeface="思源黑体 CN" pitchFamily="34" charset="-122"/>
              </a:rPr>
              <a:t>·</a:t>
            </a:r>
            <a:r>
              <a:rPr lang="zh-CN" altLang="en-US" sz="1400" dirty="0" smtClean="0">
                <a:solidFill>
                  <a:schemeClr val="bg1"/>
                </a:solidFill>
                <a:latin typeface="思源黑体 CN" pitchFamily="34" charset="-122"/>
                <a:ea typeface="思源黑体 CN" pitchFamily="34" charset="-122"/>
              </a:rPr>
              <a:t>为初学而生</a:t>
            </a:r>
            <a:endParaRPr lang="zh-CN" altLang="en-US" sz="1400" dirty="0">
              <a:solidFill>
                <a:schemeClr val="bg1"/>
              </a:solidFill>
              <a:latin typeface="思源黑体 CN" pitchFamily="34" charset="-122"/>
              <a:ea typeface="思源黑体 CN" pitchFamily="34" charset="-122"/>
            </a:endParaRPr>
          </a:p>
        </p:txBody>
      </p:sp>
      <p:sp>
        <p:nvSpPr>
          <p:cNvPr id="10" name="TextBox 9"/>
          <p:cNvSpPr txBox="1"/>
          <p:nvPr userDrawn="1"/>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思源黑体 CN" pitchFamily="34" charset="-122"/>
                <a:ea typeface="思源黑体 CN" pitchFamily="34" charset="-122"/>
              </a:rPr>
              <a:t>技术论坛：</a:t>
            </a:r>
            <a:r>
              <a:rPr lang="en-US" altLang="zh-CN" sz="1400" dirty="0" smtClean="0">
                <a:solidFill>
                  <a:schemeClr val="bg1"/>
                </a:solidFill>
                <a:latin typeface="思源黑体 CN" pitchFamily="34" charset="-122"/>
                <a:ea typeface="思源黑体 CN" pitchFamily="34" charset="-122"/>
              </a:rPr>
              <a:t>www.firebbs.cn</a:t>
            </a:r>
            <a:endParaRPr lang="zh-CN" altLang="en-US" sz="1400" dirty="0">
              <a:solidFill>
                <a:schemeClr val="bg1"/>
              </a:solidFill>
              <a:latin typeface="思源黑体 CN" pitchFamily="34" charset="-122"/>
              <a:ea typeface="思源黑体 CN" pitchFamily="34" charset="-122"/>
            </a:endParaRPr>
          </a:p>
        </p:txBody>
      </p:sp>
      <p:pic>
        <p:nvPicPr>
          <p:cNvPr id="17" name="图片 16"/>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pic>
        <p:nvPicPr>
          <p:cNvPr id="18" name="图片 1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985299"/>
            <a:ext cx="9160193" cy="67437"/>
          </a:xfrm>
          <a:prstGeom prst="rect">
            <a:avLst/>
          </a:prstGeom>
        </p:spPr>
      </p:pic>
      <p:pic>
        <p:nvPicPr>
          <p:cNvPr id="19" name="图片 18"/>
          <p:cNvPicPr>
            <a:picLocks/>
          </p:cNvPicPr>
          <p:nvPr userDrawn="1"/>
        </p:nvPicPr>
        <p:blipFill>
          <a:blip r:embed="rId5">
            <a:extLst>
              <a:ext uri="{28A0092B-C50C-407E-A947-70E740481C1C}">
                <a14:useLocalDpi xmlns:a14="http://schemas.microsoft.com/office/drawing/2010/main" val="0"/>
              </a:ext>
            </a:extLst>
          </a:blip>
          <a:stretch>
            <a:fillRect/>
          </a:stretch>
        </p:blipFill>
        <p:spPr>
          <a:xfrm>
            <a:off x="7765006" y="524479"/>
            <a:ext cx="1069086" cy="528257"/>
          </a:xfrm>
          <a:prstGeom prst="rect">
            <a:avLst/>
          </a:prstGeom>
        </p:spPr>
      </p:pic>
    </p:spTree>
    <p:extLst>
      <p:ext uri="{BB962C8B-B14F-4D97-AF65-F5344CB8AC3E}">
        <p14:creationId xmlns:p14="http://schemas.microsoft.com/office/powerpoint/2010/main" val="252686933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52000" y="601200"/>
            <a:ext cx="1049441" cy="327600"/>
          </a:xfrm>
          <a:prstGeom prst="rect">
            <a:avLst/>
          </a:prstGeom>
        </p:spPr>
      </p:pic>
      <p:sp>
        <p:nvSpPr>
          <p:cNvPr id="11" name="TextBox 10"/>
          <p:cNvSpPr txBox="1"/>
          <p:nvPr/>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思源黑体 CN" pitchFamily="34" charset="-122"/>
                <a:ea typeface="思源黑体 CN" pitchFamily="34" charset="-122"/>
              </a:rPr>
              <a:t>| </a:t>
            </a:r>
            <a:r>
              <a:rPr lang="zh-CN" altLang="en-US" sz="1400" dirty="0" smtClean="0">
                <a:solidFill>
                  <a:schemeClr val="bg1"/>
                </a:solidFill>
                <a:latin typeface="思源黑体 CN" pitchFamily="34" charset="-122"/>
                <a:ea typeface="思源黑体 CN" pitchFamily="34" charset="-122"/>
              </a:rPr>
              <a:t>嵌入式教育专家</a:t>
            </a:r>
            <a:r>
              <a:rPr lang="en-US" altLang="zh-CN" sz="1400" dirty="0" smtClean="0">
                <a:solidFill>
                  <a:schemeClr val="bg1"/>
                </a:solidFill>
                <a:latin typeface="思源黑体 CN" pitchFamily="34" charset="-122"/>
                <a:ea typeface="思源黑体 CN" pitchFamily="34" charset="-122"/>
              </a:rPr>
              <a:t>·</a:t>
            </a:r>
            <a:r>
              <a:rPr lang="zh-CN" altLang="en-US" sz="1400" dirty="0" smtClean="0">
                <a:solidFill>
                  <a:schemeClr val="bg1"/>
                </a:solidFill>
                <a:latin typeface="思源黑体 CN" pitchFamily="34" charset="-122"/>
                <a:ea typeface="思源黑体 CN" pitchFamily="34" charset="-122"/>
              </a:rPr>
              <a:t>为初学而生</a:t>
            </a:r>
            <a:endParaRPr lang="zh-CN" altLang="en-US" sz="1400" dirty="0">
              <a:solidFill>
                <a:schemeClr val="bg1"/>
              </a:solidFill>
              <a:latin typeface="思源黑体 CN" pitchFamily="34" charset="-122"/>
              <a:ea typeface="思源黑体 CN" pitchFamily="34" charset="-122"/>
            </a:endParaRPr>
          </a:p>
        </p:txBody>
      </p:sp>
      <p:pic>
        <p:nvPicPr>
          <p:cNvPr id="14" name="图片 13"/>
          <p:cNvPicPr>
            <a:picLocks noChangeAspect="1"/>
          </p:cNvPicPr>
          <p:nvPr/>
        </p:nvPicPr>
        <p:blipFill>
          <a:blip r:embed="rId5"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sp>
        <p:nvSpPr>
          <p:cNvPr id="8" name="TextBox 7"/>
          <p:cNvSpPr txBox="1"/>
          <p:nvPr/>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思源黑体 CN" pitchFamily="34" charset="-122"/>
                <a:ea typeface="思源黑体 CN" pitchFamily="34" charset="-122"/>
              </a:rPr>
              <a:t>技术论坛：</a:t>
            </a:r>
            <a:r>
              <a:rPr lang="en-US" altLang="zh-CN" sz="1400" dirty="0" smtClean="0">
                <a:solidFill>
                  <a:schemeClr val="bg1"/>
                </a:solidFill>
                <a:latin typeface="思源黑体 CN" pitchFamily="34" charset="-122"/>
                <a:ea typeface="思源黑体 CN" pitchFamily="34" charset="-122"/>
              </a:rPr>
              <a:t>www.firebbs.cn</a:t>
            </a:r>
            <a:endParaRPr lang="zh-CN" altLang="en-US" sz="1400" dirty="0">
              <a:solidFill>
                <a:schemeClr val="bg1"/>
              </a:solidFill>
              <a:latin typeface="思源黑体 CN" pitchFamily="34" charset="-122"/>
              <a:ea typeface="思源黑体 CN" pitchFamily="34" charset="-122"/>
            </a:endParaRPr>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6" y="6381328"/>
            <a:ext cx="9160007" cy="487770"/>
          </a:xfrm>
          <a:prstGeom prst="rect">
            <a:avLst/>
          </a:prstGeom>
        </p:spPr>
      </p:pic>
      <p:sp>
        <p:nvSpPr>
          <p:cNvPr id="11" name="TextBox 10"/>
          <p:cNvSpPr txBox="1"/>
          <p:nvPr/>
        </p:nvSpPr>
        <p:spPr>
          <a:xfrm>
            <a:off x="779388" y="6458317"/>
            <a:ext cx="2712492" cy="307777"/>
          </a:xfrm>
          <a:prstGeom prst="rect">
            <a:avLst/>
          </a:prstGeom>
          <a:noFill/>
        </p:spPr>
        <p:txBody>
          <a:bodyPr wrap="square" rtlCol="0">
            <a:spAutoFit/>
          </a:bodyPr>
          <a:lstStyle/>
          <a:p>
            <a:r>
              <a:rPr lang="en-US" altLang="zh-CN" sz="1400" dirty="0" smtClean="0">
                <a:solidFill>
                  <a:schemeClr val="bg1"/>
                </a:solidFill>
                <a:latin typeface="思源黑体 CN" pitchFamily="34" charset="-122"/>
                <a:ea typeface="思源黑体 CN" pitchFamily="34" charset="-122"/>
              </a:rPr>
              <a:t>| </a:t>
            </a:r>
            <a:r>
              <a:rPr lang="zh-CN" altLang="en-US" sz="1400" dirty="0" smtClean="0">
                <a:solidFill>
                  <a:schemeClr val="bg1"/>
                </a:solidFill>
                <a:latin typeface="思源黑体 CN" pitchFamily="34" charset="-122"/>
                <a:ea typeface="思源黑体 CN" pitchFamily="34" charset="-122"/>
              </a:rPr>
              <a:t>嵌入式教育专家</a:t>
            </a:r>
            <a:r>
              <a:rPr lang="en-US" altLang="zh-CN" sz="1400" dirty="0" smtClean="0">
                <a:solidFill>
                  <a:schemeClr val="bg1"/>
                </a:solidFill>
                <a:latin typeface="思源黑体 CN" pitchFamily="34" charset="-122"/>
                <a:ea typeface="思源黑体 CN" pitchFamily="34" charset="-122"/>
              </a:rPr>
              <a:t>·</a:t>
            </a:r>
            <a:r>
              <a:rPr lang="zh-CN" altLang="en-US" sz="1400" dirty="0" smtClean="0">
                <a:solidFill>
                  <a:schemeClr val="bg1"/>
                </a:solidFill>
                <a:latin typeface="思源黑体 CN" pitchFamily="34" charset="-122"/>
                <a:ea typeface="思源黑体 CN" pitchFamily="34" charset="-122"/>
              </a:rPr>
              <a:t>为初学而生</a:t>
            </a:r>
            <a:endParaRPr lang="zh-CN" altLang="en-US" sz="1400" dirty="0">
              <a:solidFill>
                <a:schemeClr val="bg1"/>
              </a:solidFill>
              <a:latin typeface="思源黑体 CN" pitchFamily="34" charset="-122"/>
              <a:ea typeface="思源黑体 CN" pitchFamily="34" charset="-122"/>
            </a:endParaRPr>
          </a:p>
        </p:txBody>
      </p:sp>
      <p:sp>
        <p:nvSpPr>
          <p:cNvPr id="12" name="TextBox 11"/>
          <p:cNvSpPr txBox="1"/>
          <p:nvPr/>
        </p:nvSpPr>
        <p:spPr>
          <a:xfrm>
            <a:off x="6516216" y="6453600"/>
            <a:ext cx="2382832" cy="307777"/>
          </a:xfrm>
          <a:prstGeom prst="rect">
            <a:avLst/>
          </a:prstGeom>
          <a:noFill/>
        </p:spPr>
        <p:txBody>
          <a:bodyPr wrap="square" rtlCol="0">
            <a:spAutoFit/>
          </a:bodyPr>
          <a:lstStyle/>
          <a:p>
            <a:r>
              <a:rPr lang="zh-CN" altLang="en-US" sz="1400" dirty="0" smtClean="0">
                <a:solidFill>
                  <a:schemeClr val="bg1"/>
                </a:solidFill>
                <a:latin typeface="思源黑体 CN" pitchFamily="34" charset="-122"/>
                <a:ea typeface="思源黑体 CN" pitchFamily="34" charset="-122"/>
              </a:rPr>
              <a:t>技术论坛：</a:t>
            </a:r>
            <a:r>
              <a:rPr lang="en-US" altLang="zh-CN" sz="1400" dirty="0" smtClean="0">
                <a:solidFill>
                  <a:schemeClr val="bg1"/>
                </a:solidFill>
                <a:latin typeface="思源黑体 CN" pitchFamily="34" charset="-122"/>
                <a:ea typeface="思源黑体 CN" pitchFamily="34" charset="-122"/>
              </a:rPr>
              <a:t>www.firebbs.cn</a:t>
            </a:r>
            <a:endParaRPr lang="zh-CN" altLang="en-US" sz="1400" dirty="0">
              <a:solidFill>
                <a:schemeClr val="bg1"/>
              </a:solidFill>
              <a:latin typeface="思源黑体 CN" pitchFamily="34" charset="-122"/>
              <a:ea typeface="思源黑体 CN" pitchFamily="34" charset="-122"/>
            </a:endParaRPr>
          </a:p>
        </p:txBody>
      </p:sp>
      <p:pic>
        <p:nvPicPr>
          <p:cNvPr id="14" name="图片 13"/>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283046" y="6517576"/>
            <a:ext cx="576064" cy="179828"/>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985299"/>
            <a:ext cx="9160193" cy="67437"/>
          </a:xfrm>
          <a:prstGeom prst="rect">
            <a:avLst/>
          </a:prstGeom>
        </p:spPr>
      </p:pic>
      <p:pic>
        <p:nvPicPr>
          <p:cNvPr id="10" name="图片 9"/>
          <p:cNvPicPr>
            <a:picLocks/>
          </p:cNvPicPr>
          <p:nvPr/>
        </p:nvPicPr>
        <p:blipFill>
          <a:blip r:embed="rId6">
            <a:extLst>
              <a:ext uri="{28A0092B-C50C-407E-A947-70E740481C1C}">
                <a14:useLocalDpi xmlns:a14="http://schemas.microsoft.com/office/drawing/2010/main" val="0"/>
              </a:ext>
            </a:extLst>
          </a:blip>
          <a:stretch>
            <a:fillRect/>
          </a:stretch>
        </p:blipFill>
        <p:spPr>
          <a:xfrm>
            <a:off x="7765006" y="524479"/>
            <a:ext cx="1069086" cy="528257"/>
          </a:xfrm>
          <a:prstGeom prst="rect">
            <a:avLst/>
          </a:prstGeom>
        </p:spPr>
      </p:pic>
    </p:spTree>
    <p:extLst>
      <p:ext uri="{BB962C8B-B14F-4D97-AF65-F5344CB8AC3E}">
        <p14:creationId xmlns:p14="http://schemas.microsoft.com/office/powerpoint/2010/main" val="1124743614"/>
      </p:ext>
    </p:extLst>
  </p:cSld>
  <p:clrMap bg1="lt1" tx1="dk1" bg2="lt2" tx2="dk2" accent1="accent1" accent2="accent2" accent3="accent3" accent4="accent4" accent5="accent5" accent6="accent6" hlink="hlink" folHlink="folHlink"/>
  <p:sldLayoutIdLst>
    <p:sldLayoutId id="2147483651" r:id="rId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5556" y="1844824"/>
            <a:ext cx="7992888" cy="1846659"/>
          </a:xfrm>
          <a:prstGeom prst="rect">
            <a:avLst/>
          </a:prstGeom>
          <a:noFill/>
        </p:spPr>
        <p:txBody>
          <a:bodyPr wrap="square" rtlCol="0">
            <a:spAutoFit/>
          </a:bodyPr>
          <a:lstStyle/>
          <a:p>
            <a:pPr lvl="0" algn="ctr">
              <a:lnSpc>
                <a:spcPct val="150000"/>
              </a:lnSpc>
            </a:pPr>
            <a:r>
              <a:rPr lang="zh-CN" altLang="en-US" sz="3200" dirty="0" smtClean="0">
                <a:effectLst>
                  <a:outerShdw blurRad="50800" dist="38100" dir="2700000" algn="tl" rotWithShape="0">
                    <a:prstClr val="black">
                      <a:alpha val="40000"/>
                    </a:prstClr>
                  </a:outerShdw>
                </a:effectLst>
                <a:latin typeface="思源黑体 CN" pitchFamily="34" charset="-122"/>
                <a:ea typeface="思源黑体 CN" pitchFamily="34" charset="-122"/>
              </a:rPr>
              <a:t>第</a:t>
            </a:r>
            <a:r>
              <a:rPr lang="en-US" altLang="zh-CN" sz="3200" dirty="0" smtClean="0">
                <a:effectLst>
                  <a:outerShdw blurRad="50800" dist="38100" dir="2700000" algn="tl" rotWithShape="0">
                    <a:prstClr val="black">
                      <a:alpha val="40000"/>
                    </a:prstClr>
                  </a:outerShdw>
                </a:effectLst>
                <a:latin typeface="思源黑体 CN" pitchFamily="34" charset="-122"/>
                <a:ea typeface="思源黑体 CN" pitchFamily="34" charset="-122"/>
              </a:rPr>
              <a:t>22</a:t>
            </a:r>
            <a:r>
              <a:rPr lang="zh-CN" altLang="en-US" sz="3200" dirty="0" smtClean="0">
                <a:effectLst>
                  <a:outerShdw blurRad="50800" dist="38100" dir="2700000" algn="tl" rotWithShape="0">
                    <a:prstClr val="black">
                      <a:alpha val="40000"/>
                    </a:prstClr>
                  </a:outerShdw>
                </a:effectLst>
                <a:latin typeface="思源黑体 CN" pitchFamily="34" charset="-122"/>
                <a:ea typeface="思源黑体 CN" pitchFamily="34" charset="-122"/>
              </a:rPr>
              <a:t>讲</a:t>
            </a:r>
            <a:endParaRPr lang="en-US" altLang="zh-CN" sz="3200" dirty="0">
              <a:effectLst>
                <a:outerShdw blurRad="50800" dist="38100" dir="2700000" algn="tl" rotWithShape="0">
                  <a:prstClr val="black">
                    <a:alpha val="40000"/>
                  </a:prstClr>
                </a:outerShdw>
              </a:effectLst>
              <a:latin typeface="思源黑体 CN" pitchFamily="34" charset="-122"/>
              <a:ea typeface="思源黑体 CN" pitchFamily="34" charset="-122"/>
            </a:endParaRPr>
          </a:p>
          <a:p>
            <a:pPr lvl="0" algn="ctr">
              <a:lnSpc>
                <a:spcPct val="150000"/>
              </a:lnSpc>
            </a:pPr>
            <a:r>
              <a:rPr lang="zh-CN" altLang="en-US" sz="4400" dirty="0" smtClean="0">
                <a:effectLst>
                  <a:outerShdw blurRad="50800" dist="38100" dir="2700000" algn="tl" rotWithShape="0">
                    <a:prstClr val="black">
                      <a:alpha val="40000"/>
                    </a:prstClr>
                  </a:outerShdw>
                </a:effectLst>
                <a:latin typeface="思源黑体 CN" pitchFamily="34" charset="-122"/>
                <a:ea typeface="思源黑体 CN" pitchFamily="34" charset="-122"/>
              </a:rPr>
              <a:t>多行文本控件</a:t>
            </a:r>
            <a:endParaRPr lang="zh-CN" altLang="en-US" sz="4400" dirty="0">
              <a:effectLst>
                <a:outerShdw blurRad="50800" dist="38100" dir="2700000" algn="tl" rotWithShape="0">
                  <a:prstClr val="black">
                    <a:alpha val="40000"/>
                  </a:prstClr>
                </a:outerShdw>
              </a:effectLst>
              <a:latin typeface="思源黑体 CN" pitchFamily="34" charset="-122"/>
              <a:ea typeface="思源黑体 CN" pitchFamily="34" charset="-122"/>
            </a:endParaRPr>
          </a:p>
        </p:txBody>
      </p:sp>
      <p:sp>
        <p:nvSpPr>
          <p:cNvPr id="4" name="TextBox 3"/>
          <p:cNvSpPr txBox="1"/>
          <p:nvPr/>
        </p:nvSpPr>
        <p:spPr>
          <a:xfrm>
            <a:off x="151517" y="601433"/>
            <a:ext cx="5741444" cy="400110"/>
          </a:xfrm>
          <a:prstGeom prst="rect">
            <a:avLst/>
          </a:prstGeom>
          <a:noFill/>
        </p:spPr>
        <p:txBody>
          <a:bodyPr wrap="none" rtlCol="0" anchor="ctr">
            <a:spAutoFit/>
          </a:bodyPr>
          <a:lstStyle/>
          <a:p>
            <a:r>
              <a:rPr lang="en-US" altLang="zh-CN" sz="2000" dirty="0">
                <a:latin typeface="思源黑体 Light" pitchFamily="34" charset="-122"/>
                <a:ea typeface="思源黑体 Light" pitchFamily="34" charset="-122"/>
              </a:rPr>
              <a:t>[</a:t>
            </a:r>
            <a:r>
              <a:rPr lang="zh-CN" altLang="en-US" sz="2000" dirty="0">
                <a:latin typeface="思源黑体 Light" pitchFamily="34" charset="-122"/>
                <a:ea typeface="思源黑体 Light" pitchFamily="34" charset="-122"/>
              </a:rPr>
              <a:t>野火</a:t>
            </a:r>
            <a:r>
              <a:rPr lang="en-US" altLang="zh-CN" sz="2000" dirty="0">
                <a:latin typeface="思源黑体 Light" pitchFamily="34" charset="-122"/>
                <a:ea typeface="思源黑体 Light" pitchFamily="34" charset="-122"/>
              </a:rPr>
              <a:t>]《emWin</a:t>
            </a:r>
            <a:r>
              <a:rPr lang="zh-CN" altLang="en-US" sz="2000" dirty="0">
                <a:latin typeface="思源黑体 Light" pitchFamily="34" charset="-122"/>
                <a:ea typeface="思源黑体 Light" pitchFamily="34" charset="-122"/>
              </a:rPr>
              <a:t>应用开发实战指南</a:t>
            </a:r>
            <a:r>
              <a:rPr lang="en-US" altLang="zh-CN" sz="2000" dirty="0">
                <a:latin typeface="思源黑体 Light" pitchFamily="34" charset="-122"/>
                <a:ea typeface="思源黑体 Light" pitchFamily="34" charset="-122"/>
              </a:rPr>
              <a:t>—</a:t>
            </a:r>
            <a:r>
              <a:rPr lang="zh-CN" altLang="en-US" sz="2000" dirty="0">
                <a:latin typeface="思源黑体 Light" pitchFamily="34" charset="-122"/>
                <a:ea typeface="思源黑体 Light" pitchFamily="34" charset="-122"/>
              </a:rPr>
              <a:t>基于</a:t>
            </a:r>
            <a:r>
              <a:rPr lang="en-US" altLang="zh-CN" sz="2000" dirty="0">
                <a:latin typeface="思源黑体 Light" pitchFamily="34" charset="-122"/>
                <a:ea typeface="思源黑体 Light" pitchFamily="34" charset="-122"/>
              </a:rPr>
              <a:t>STM32》</a:t>
            </a:r>
            <a:endParaRPr lang="zh-CN" altLang="en-US" sz="2000" dirty="0">
              <a:latin typeface="思源黑体 Light" pitchFamily="34" charset="-122"/>
              <a:ea typeface="思源黑体 Light" pitchFamily="34" charset="-122"/>
            </a:endParaRPr>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457" y="4919473"/>
            <a:ext cx="1001893" cy="1020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423547" y="5926051"/>
            <a:ext cx="723275" cy="307777"/>
          </a:xfrm>
          <a:prstGeom prst="rect">
            <a:avLst/>
          </a:prstGeom>
          <a:noFill/>
        </p:spPr>
        <p:txBody>
          <a:bodyPr wrap="none" rtlCol="0">
            <a:spAutoFit/>
          </a:bodyPr>
          <a:lstStyle/>
          <a:p>
            <a:r>
              <a:rPr lang="zh-CN" altLang="en-US" sz="1400" dirty="0" smtClean="0">
                <a:latin typeface="思源黑体 Light" pitchFamily="34" charset="-122"/>
                <a:ea typeface="思源黑体 Light" pitchFamily="34" charset="-122"/>
              </a:rPr>
              <a:t>公众号</a:t>
            </a:r>
            <a:endParaRPr lang="zh-CN" altLang="en-US" sz="1400" dirty="0">
              <a:latin typeface="思源黑体 Light" pitchFamily="34" charset="-122"/>
              <a:ea typeface="思源黑体 Light" pitchFamily="34" charset="-122"/>
            </a:endParaRPr>
          </a:p>
        </p:txBody>
      </p:sp>
      <p:sp>
        <p:nvSpPr>
          <p:cNvPr id="9" name="TextBox 8"/>
          <p:cNvSpPr txBox="1"/>
          <p:nvPr/>
        </p:nvSpPr>
        <p:spPr>
          <a:xfrm>
            <a:off x="1605997" y="5926051"/>
            <a:ext cx="902811" cy="307777"/>
          </a:xfrm>
          <a:prstGeom prst="rect">
            <a:avLst/>
          </a:prstGeom>
          <a:noFill/>
        </p:spPr>
        <p:txBody>
          <a:bodyPr wrap="none" rtlCol="0">
            <a:spAutoFit/>
          </a:bodyPr>
          <a:lstStyle/>
          <a:p>
            <a:r>
              <a:rPr lang="zh-CN" altLang="en-US" sz="1400" dirty="0">
                <a:latin typeface="思源黑体 Light" pitchFamily="34" charset="-122"/>
                <a:ea typeface="思源黑体 Light" pitchFamily="34" charset="-122"/>
              </a:rPr>
              <a:t>淘宝店铺</a:t>
            </a:r>
          </a:p>
        </p:txBody>
      </p:sp>
    </p:spTree>
    <p:extLst>
      <p:ext uri="{BB962C8B-B14F-4D97-AF65-F5344CB8AC3E}">
        <p14:creationId xmlns:p14="http://schemas.microsoft.com/office/powerpoint/2010/main" val="1557451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3"/>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emWin</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4" name="TextBox 3"/>
          <p:cNvSpPr txBox="1"/>
          <p:nvPr/>
        </p:nvSpPr>
        <p:spPr>
          <a:xfrm>
            <a:off x="3351153" y="1412776"/>
            <a:ext cx="2441694" cy="769441"/>
          </a:xfrm>
          <a:prstGeom prst="rect">
            <a:avLst/>
          </a:prstGeom>
          <a:noFill/>
        </p:spPr>
        <p:txBody>
          <a:bodyPr wrap="none" rtlCol="0">
            <a:spAutoFit/>
          </a:bodyPr>
          <a:lstStyle/>
          <a:p>
            <a:r>
              <a:rPr lang="zh-CN" altLang="en-US" sz="4400" dirty="0" smtClean="0">
                <a:latin typeface="思源黑体 CN" pitchFamily="34" charset="-122"/>
                <a:ea typeface="思源黑体 CN" pitchFamily="34" charset="-122"/>
              </a:rPr>
              <a:t>主讲内容</a:t>
            </a:r>
            <a:endParaRPr lang="zh-CN" altLang="en-US" sz="4400" dirty="0">
              <a:latin typeface="思源黑体 CN" pitchFamily="34" charset="-122"/>
              <a:ea typeface="思源黑体 CN" pitchFamily="34" charset="-122"/>
            </a:endParaRPr>
          </a:p>
        </p:txBody>
      </p:sp>
      <p:graphicFrame>
        <p:nvGraphicFramePr>
          <p:cNvPr id="6" name="图示 5"/>
          <p:cNvGraphicFramePr/>
          <p:nvPr>
            <p:extLst>
              <p:ext uri="{D42A27DB-BD31-4B8C-83A1-F6EECF244321}">
                <p14:modId xmlns:p14="http://schemas.microsoft.com/office/powerpoint/2010/main" val="2259358873"/>
              </p:ext>
            </p:extLst>
          </p:nvPr>
        </p:nvGraphicFramePr>
        <p:xfrm>
          <a:off x="2287652" y="2276872"/>
          <a:ext cx="4568697" cy="33843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2549390" y="2736086"/>
            <a:ext cx="441146" cy="461665"/>
          </a:xfrm>
          <a:prstGeom prst="rect">
            <a:avLst/>
          </a:prstGeom>
          <a:noFill/>
        </p:spPr>
        <p:txBody>
          <a:bodyPr wrap="none" rtlCol="0">
            <a:spAutoFit/>
          </a:bodyPr>
          <a:lstStyle/>
          <a:p>
            <a:r>
              <a:rPr lang="en-US" altLang="zh-CN" sz="2400" dirty="0" smtClean="0">
                <a:solidFill>
                  <a:srgbClr val="4F81BD"/>
                </a:solidFill>
                <a:latin typeface="思源黑体 CN" pitchFamily="34" charset="-122"/>
                <a:ea typeface="思源黑体 CN" pitchFamily="34" charset="-122"/>
                <a:cs typeface="阿里巴巴普惠体 Medium" pitchFamily="18" charset="-122"/>
              </a:rPr>
              <a:t>1.</a:t>
            </a:r>
            <a:endParaRPr lang="zh-CN" altLang="en-US" sz="2400" dirty="0">
              <a:solidFill>
                <a:srgbClr val="4F81BD"/>
              </a:solidFill>
              <a:latin typeface="思源黑体 CN" pitchFamily="34" charset="-122"/>
              <a:ea typeface="思源黑体 CN" pitchFamily="34" charset="-122"/>
              <a:cs typeface="阿里巴巴普惠体 Medium" pitchFamily="18" charset="-122"/>
            </a:endParaRPr>
          </a:p>
        </p:txBody>
      </p:sp>
      <p:sp>
        <p:nvSpPr>
          <p:cNvPr id="16" name="TextBox 15"/>
          <p:cNvSpPr txBox="1"/>
          <p:nvPr/>
        </p:nvSpPr>
        <p:spPr>
          <a:xfrm>
            <a:off x="180000" y="460003"/>
            <a:ext cx="2339102" cy="523220"/>
          </a:xfrm>
          <a:prstGeom prst="rect">
            <a:avLst/>
          </a:prstGeom>
          <a:noFill/>
        </p:spPr>
        <p:txBody>
          <a:bodyPr wrap="none" rtlCol="0">
            <a:spAutoFit/>
          </a:bodyPr>
          <a:lstStyle/>
          <a:p>
            <a:r>
              <a:rPr lang="zh-CN" altLang="en-US" sz="2800" dirty="0" smtClean="0">
                <a:latin typeface="思源黑体 CN" pitchFamily="34" charset="-122"/>
                <a:ea typeface="思源黑体 CN" pitchFamily="34" charset="-122"/>
              </a:rPr>
              <a:t>多行文</a:t>
            </a:r>
            <a:r>
              <a:rPr lang="zh-CN" altLang="en-US" sz="2800" dirty="0">
                <a:latin typeface="思源黑体 CN" pitchFamily="34" charset="-122"/>
                <a:ea typeface="思源黑体 CN" pitchFamily="34" charset="-122"/>
              </a:rPr>
              <a:t>本控</a:t>
            </a:r>
            <a:r>
              <a:rPr lang="zh-CN" altLang="en-US" sz="2800" dirty="0" smtClean="0">
                <a:latin typeface="思源黑体 CN" pitchFamily="34" charset="-122"/>
                <a:ea typeface="思源黑体 CN" pitchFamily="34" charset="-122"/>
              </a:rPr>
              <a:t>件</a:t>
            </a:r>
            <a:endParaRPr lang="zh-CN" altLang="en-US" sz="2800" dirty="0">
              <a:latin typeface="思源黑体 CN" pitchFamily="34" charset="-122"/>
              <a:ea typeface="思源黑体 CN" pitchFamily="34" charset="-122"/>
            </a:endParaRPr>
          </a:p>
        </p:txBody>
      </p:sp>
      <p:sp>
        <p:nvSpPr>
          <p:cNvPr id="8" name="TextBox 7"/>
          <p:cNvSpPr txBox="1"/>
          <p:nvPr/>
        </p:nvSpPr>
        <p:spPr>
          <a:xfrm>
            <a:off x="2797870" y="3762218"/>
            <a:ext cx="441146" cy="461665"/>
          </a:xfrm>
          <a:prstGeom prst="rect">
            <a:avLst/>
          </a:prstGeom>
          <a:noFill/>
        </p:spPr>
        <p:txBody>
          <a:bodyPr wrap="none" rtlCol="0">
            <a:spAutoFit/>
          </a:bodyPr>
          <a:lstStyle/>
          <a:p>
            <a:r>
              <a:rPr lang="en-US" altLang="zh-CN" sz="2400" dirty="0" smtClean="0">
                <a:solidFill>
                  <a:srgbClr val="4F81BD"/>
                </a:solidFill>
                <a:latin typeface="思源黑体 CN" pitchFamily="34" charset="-122"/>
                <a:ea typeface="思源黑体 CN" pitchFamily="34" charset="-122"/>
                <a:cs typeface="阿里巴巴普惠体 Medium" pitchFamily="18" charset="-122"/>
              </a:rPr>
              <a:t>2.</a:t>
            </a:r>
            <a:endParaRPr lang="zh-CN" altLang="en-US" sz="2400" dirty="0">
              <a:solidFill>
                <a:srgbClr val="4F81BD"/>
              </a:solidFill>
              <a:latin typeface="思源黑体 CN" pitchFamily="34" charset="-122"/>
              <a:ea typeface="思源黑体 CN" pitchFamily="34" charset="-122"/>
              <a:cs typeface="阿里巴巴普惠体 Medium" pitchFamily="18" charset="-122"/>
            </a:endParaRPr>
          </a:p>
        </p:txBody>
      </p:sp>
      <p:sp>
        <p:nvSpPr>
          <p:cNvPr id="9" name="TextBox 8"/>
          <p:cNvSpPr txBox="1"/>
          <p:nvPr/>
        </p:nvSpPr>
        <p:spPr>
          <a:xfrm>
            <a:off x="2549390" y="4804275"/>
            <a:ext cx="441146" cy="461665"/>
          </a:xfrm>
          <a:prstGeom prst="rect">
            <a:avLst/>
          </a:prstGeom>
          <a:noFill/>
        </p:spPr>
        <p:txBody>
          <a:bodyPr wrap="none" rtlCol="0">
            <a:spAutoFit/>
          </a:bodyPr>
          <a:lstStyle/>
          <a:p>
            <a:r>
              <a:rPr lang="en-US" altLang="zh-CN" sz="2400" dirty="0">
                <a:solidFill>
                  <a:srgbClr val="4F81BD"/>
                </a:solidFill>
                <a:latin typeface="思源黑体 CN" pitchFamily="34" charset="-122"/>
                <a:ea typeface="思源黑体 CN" pitchFamily="34" charset="-122"/>
                <a:cs typeface="阿里巴巴普惠体 Medium" pitchFamily="18" charset="-122"/>
              </a:rPr>
              <a:t>3</a:t>
            </a:r>
            <a:r>
              <a:rPr lang="en-US" altLang="zh-CN" sz="2400" dirty="0" smtClean="0">
                <a:solidFill>
                  <a:srgbClr val="4F81BD"/>
                </a:solidFill>
                <a:latin typeface="思源黑体 CN" pitchFamily="34" charset="-122"/>
                <a:ea typeface="思源黑体 CN" pitchFamily="34" charset="-122"/>
                <a:cs typeface="阿里巴巴普惠体 Medium" pitchFamily="18" charset="-122"/>
              </a:rPr>
              <a:t>.</a:t>
            </a:r>
            <a:endParaRPr lang="zh-CN" altLang="en-US" sz="2400" dirty="0">
              <a:solidFill>
                <a:srgbClr val="4F81BD"/>
              </a:solidFill>
              <a:latin typeface="思源黑体 CN" pitchFamily="34" charset="-122"/>
              <a:ea typeface="思源黑体 CN" pitchFamily="34" charset="-122"/>
              <a:cs typeface="阿里巴巴普惠体 Medium" pitchFamily="18" charset="-122"/>
            </a:endParaRPr>
          </a:p>
        </p:txBody>
      </p:sp>
    </p:spTree>
    <p:extLst>
      <p:ext uri="{BB962C8B-B14F-4D97-AF65-F5344CB8AC3E}">
        <p14:creationId xmlns:p14="http://schemas.microsoft.com/office/powerpoint/2010/main" val="32876900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3"/>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emWin</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10" name="TextBox 9"/>
          <p:cNvSpPr txBox="1"/>
          <p:nvPr/>
        </p:nvSpPr>
        <p:spPr>
          <a:xfrm>
            <a:off x="683568" y="2060848"/>
            <a:ext cx="7200800" cy="1290033"/>
          </a:xfrm>
          <a:prstGeom prst="rect">
            <a:avLst/>
          </a:prstGeom>
          <a:noFill/>
        </p:spPr>
        <p:txBody>
          <a:bodyPr wrap="square" rtlCol="0">
            <a:spAutoFit/>
          </a:bodyPr>
          <a:lstStyle/>
          <a:p>
            <a:pPr indent="457200">
              <a:lnSpc>
                <a:spcPct val="150000"/>
              </a:lnSpc>
            </a:pPr>
            <a:r>
              <a:rPr lang="zh-CN" altLang="en-US" dirty="0">
                <a:latin typeface="思源黑体 Light" pitchFamily="34" charset="-122"/>
                <a:ea typeface="思源黑体 Light" pitchFamily="34" charset="-122"/>
              </a:rPr>
              <a:t>多行文本（</a:t>
            </a:r>
            <a:r>
              <a:rPr lang="en-US" altLang="zh-CN" dirty="0">
                <a:latin typeface="思源黑体 Light" pitchFamily="34" charset="-122"/>
                <a:ea typeface="思源黑体 Light" pitchFamily="34" charset="-122"/>
              </a:rPr>
              <a:t>MULTIEDIT</a:t>
            </a:r>
            <a:r>
              <a:rPr lang="zh-CN" altLang="en-US" dirty="0">
                <a:latin typeface="思源黑体 Light" pitchFamily="34" charset="-122"/>
                <a:ea typeface="思源黑体 Light" pitchFamily="34" charset="-122"/>
              </a:rPr>
              <a:t>）控件，顾名思义，它是一种能够编辑和显示若干行文本的控件</a:t>
            </a:r>
            <a:r>
              <a:rPr lang="zh-CN" altLang="en-US" dirty="0" smtClean="0">
                <a:latin typeface="思源黑体 Light" pitchFamily="34" charset="-122"/>
                <a:ea typeface="思源黑体 Light" pitchFamily="34" charset="-122"/>
              </a:rPr>
              <a:t>。多</a:t>
            </a:r>
            <a:r>
              <a:rPr lang="zh-CN" altLang="en-US" dirty="0">
                <a:latin typeface="思源黑体 Light" pitchFamily="34" charset="-122"/>
                <a:ea typeface="思源黑体 Light" pitchFamily="34" charset="-122"/>
              </a:rPr>
              <a:t>行文本控件的特点很适合用来做一些简单的阅读器或是用来显示多种信息</a:t>
            </a:r>
            <a:r>
              <a:rPr lang="zh-CN" altLang="en-US" dirty="0" smtClean="0">
                <a:latin typeface="思源黑体 Light" pitchFamily="34" charset="-122"/>
                <a:ea typeface="思源黑体 Light" pitchFamily="34" charset="-122"/>
              </a:rPr>
              <a:t>。</a:t>
            </a:r>
            <a:endParaRPr lang="en-US" altLang="zh-CN" dirty="0" smtClean="0">
              <a:latin typeface="思源黑体 Light" pitchFamily="34" charset="-122"/>
              <a:ea typeface="思源黑体 Light" pitchFamily="34" charset="-122"/>
            </a:endParaRPr>
          </a:p>
        </p:txBody>
      </p:sp>
      <p:sp>
        <p:nvSpPr>
          <p:cNvPr id="12" name="TextBox 11"/>
          <p:cNvSpPr txBox="1"/>
          <p:nvPr/>
        </p:nvSpPr>
        <p:spPr>
          <a:xfrm>
            <a:off x="180000" y="1267200"/>
            <a:ext cx="4262705" cy="646331"/>
          </a:xfrm>
          <a:prstGeom prst="rect">
            <a:avLst/>
          </a:prstGeom>
          <a:noFill/>
        </p:spPr>
        <p:txBody>
          <a:bodyPr wrap="none" rtlCol="0">
            <a:spAutoFit/>
          </a:bodyPr>
          <a:lstStyle/>
          <a:p>
            <a:r>
              <a:rPr lang="en-US" altLang="zh-CN" sz="3600" dirty="0" smtClean="0">
                <a:latin typeface="思源黑体 CN" pitchFamily="34" charset="-122"/>
                <a:ea typeface="思源黑体 CN" pitchFamily="34" charset="-122"/>
              </a:rPr>
              <a:t>1.</a:t>
            </a:r>
            <a:r>
              <a:rPr lang="zh-CN" altLang="en-US" sz="3600" dirty="0" smtClean="0">
                <a:latin typeface="思源黑体 CN" pitchFamily="34" charset="-122"/>
                <a:ea typeface="思源黑体 CN" pitchFamily="34" charset="-122"/>
              </a:rPr>
              <a:t>多行文本控件简介</a:t>
            </a:r>
            <a:endParaRPr lang="zh-CN" altLang="en-US" sz="3600" dirty="0">
              <a:latin typeface="思源黑体 CN" pitchFamily="34" charset="-122"/>
              <a:ea typeface="思源黑体 CN" pitchFamily="34" charset="-122"/>
            </a:endParaRPr>
          </a:p>
        </p:txBody>
      </p:sp>
      <p:sp>
        <p:nvSpPr>
          <p:cNvPr id="13" name="TextBox 12"/>
          <p:cNvSpPr txBox="1"/>
          <p:nvPr/>
        </p:nvSpPr>
        <p:spPr>
          <a:xfrm>
            <a:off x="180000" y="460003"/>
            <a:ext cx="2339102" cy="523220"/>
          </a:xfrm>
          <a:prstGeom prst="rect">
            <a:avLst/>
          </a:prstGeom>
          <a:noFill/>
        </p:spPr>
        <p:txBody>
          <a:bodyPr wrap="none" rtlCol="0">
            <a:spAutoFit/>
          </a:bodyPr>
          <a:lstStyle/>
          <a:p>
            <a:r>
              <a:rPr lang="zh-CN" altLang="en-US" sz="2800" dirty="0">
                <a:latin typeface="思源黑体 CN" pitchFamily="34" charset="-122"/>
                <a:ea typeface="思源黑体 CN" pitchFamily="34" charset="-122"/>
              </a:rPr>
              <a:t>多行文本控件</a:t>
            </a:r>
          </a:p>
        </p:txBody>
      </p:sp>
      <p:pic>
        <p:nvPicPr>
          <p:cNvPr id="9" name="图片 8"/>
          <p:cNvPicPr/>
          <p:nvPr/>
        </p:nvPicPr>
        <p:blipFill>
          <a:blip r:embed="rId2"/>
          <a:stretch>
            <a:fillRect/>
          </a:stretch>
        </p:blipFill>
        <p:spPr>
          <a:xfrm>
            <a:off x="3581725" y="3861048"/>
            <a:ext cx="1980550" cy="1584176"/>
          </a:xfrm>
          <a:prstGeom prst="rect">
            <a:avLst/>
          </a:prstGeom>
        </p:spPr>
      </p:pic>
    </p:spTree>
    <p:extLst>
      <p:ext uri="{BB962C8B-B14F-4D97-AF65-F5344CB8AC3E}">
        <p14:creationId xmlns:p14="http://schemas.microsoft.com/office/powerpoint/2010/main" val="10305305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3"/>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emWin</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12" name="TextBox 11"/>
          <p:cNvSpPr txBox="1"/>
          <p:nvPr/>
        </p:nvSpPr>
        <p:spPr>
          <a:xfrm>
            <a:off x="180000" y="1267200"/>
            <a:ext cx="4262705" cy="646331"/>
          </a:xfrm>
          <a:prstGeom prst="rect">
            <a:avLst/>
          </a:prstGeom>
          <a:noFill/>
        </p:spPr>
        <p:txBody>
          <a:bodyPr wrap="none" rtlCol="0">
            <a:spAutoFit/>
          </a:bodyPr>
          <a:lstStyle/>
          <a:p>
            <a:r>
              <a:rPr lang="en-US" altLang="zh-CN" sz="3600" dirty="0">
                <a:latin typeface="思源黑体 CN" pitchFamily="34" charset="-122"/>
                <a:ea typeface="思源黑体 CN" pitchFamily="34" charset="-122"/>
              </a:rPr>
              <a:t>1</a:t>
            </a:r>
            <a:r>
              <a:rPr lang="en-US" altLang="zh-CN" sz="3600" dirty="0" smtClean="0">
                <a:latin typeface="思源黑体 CN" pitchFamily="34" charset="-122"/>
                <a:ea typeface="思源黑体 CN" pitchFamily="34" charset="-122"/>
              </a:rPr>
              <a:t>.</a:t>
            </a:r>
            <a:r>
              <a:rPr lang="zh-CN" altLang="en-US" sz="3600" dirty="0">
                <a:latin typeface="思源黑体 CN" pitchFamily="34" charset="-122"/>
                <a:ea typeface="思源黑体 CN" pitchFamily="34" charset="-122"/>
              </a:rPr>
              <a:t>多行文本控件简介</a:t>
            </a:r>
          </a:p>
        </p:txBody>
      </p:sp>
      <p:sp>
        <p:nvSpPr>
          <p:cNvPr id="13" name="TextBox 12"/>
          <p:cNvSpPr txBox="1"/>
          <p:nvPr/>
        </p:nvSpPr>
        <p:spPr>
          <a:xfrm>
            <a:off x="180000" y="460003"/>
            <a:ext cx="2339102" cy="523220"/>
          </a:xfrm>
          <a:prstGeom prst="rect">
            <a:avLst/>
          </a:prstGeom>
          <a:noFill/>
        </p:spPr>
        <p:txBody>
          <a:bodyPr wrap="none" rtlCol="0">
            <a:spAutoFit/>
          </a:bodyPr>
          <a:lstStyle/>
          <a:p>
            <a:r>
              <a:rPr lang="zh-CN" altLang="en-US" sz="2800" dirty="0">
                <a:latin typeface="思源黑体 CN" pitchFamily="34" charset="-122"/>
                <a:ea typeface="思源黑体 CN" pitchFamily="34" charset="-122"/>
              </a:rPr>
              <a:t>多行文本控件</a:t>
            </a:r>
          </a:p>
        </p:txBody>
      </p:sp>
      <p:sp>
        <p:nvSpPr>
          <p:cNvPr id="7" name="TextBox 6"/>
          <p:cNvSpPr txBox="1"/>
          <p:nvPr/>
        </p:nvSpPr>
        <p:spPr>
          <a:xfrm>
            <a:off x="759768" y="2033860"/>
            <a:ext cx="7200800" cy="459036"/>
          </a:xfrm>
          <a:prstGeom prst="rect">
            <a:avLst/>
          </a:prstGeom>
          <a:noFill/>
        </p:spPr>
        <p:txBody>
          <a:bodyPr wrap="square" rtlCol="0">
            <a:spAutoFit/>
          </a:bodyPr>
          <a:lstStyle/>
          <a:p>
            <a:pPr>
              <a:lnSpc>
                <a:spcPct val="150000"/>
              </a:lnSpc>
            </a:pPr>
            <a:r>
              <a:rPr lang="zh-CN" altLang="en-US" dirty="0">
                <a:latin typeface="思源黑体 Light" pitchFamily="34" charset="-122"/>
                <a:ea typeface="思源黑体 Light" pitchFamily="34" charset="-122"/>
              </a:rPr>
              <a:t>多行文本控件支持</a:t>
            </a:r>
            <a:r>
              <a:rPr lang="en-US" altLang="zh-CN" dirty="0">
                <a:latin typeface="思源黑体 Light" pitchFamily="34" charset="-122"/>
                <a:ea typeface="思源黑体 Light" pitchFamily="34" charset="-122"/>
              </a:rPr>
              <a:t>5</a:t>
            </a:r>
            <a:r>
              <a:rPr lang="zh-CN" altLang="en-US" dirty="0">
                <a:latin typeface="思源黑体 Light" pitchFamily="34" charset="-122"/>
                <a:ea typeface="思源黑体 Light" pitchFamily="34" charset="-122"/>
              </a:rPr>
              <a:t>种通知代码，以区分各种不同的操作动作</a:t>
            </a:r>
            <a:r>
              <a:rPr lang="zh-CN" altLang="en-US" dirty="0" smtClean="0">
                <a:latin typeface="思源黑体 Light" pitchFamily="34" charset="-122"/>
                <a:ea typeface="思源黑体 Light" pitchFamily="34" charset="-122"/>
              </a:rPr>
              <a:t>。</a:t>
            </a:r>
            <a:endParaRPr lang="en-US" altLang="zh-CN" dirty="0">
              <a:latin typeface="思源黑体 Light" pitchFamily="34" charset="-122"/>
              <a:ea typeface="思源黑体 Light"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480287621"/>
              </p:ext>
            </p:extLst>
          </p:nvPr>
        </p:nvGraphicFramePr>
        <p:xfrm>
          <a:off x="1362472" y="2996952"/>
          <a:ext cx="6419056" cy="1656186"/>
        </p:xfrm>
        <a:graphic>
          <a:graphicData uri="http://schemas.openxmlformats.org/drawingml/2006/table">
            <a:tbl>
              <a:tblPr firstRow="1" firstCol="1" bandRow="1"/>
              <a:tblGrid>
                <a:gridCol w="3209528"/>
                <a:gridCol w="3209528"/>
              </a:tblGrid>
              <a:tr h="276031">
                <a:tc>
                  <a:txBody>
                    <a:bodyPr/>
                    <a:lstStyle/>
                    <a:p>
                      <a:pPr algn="ctr">
                        <a:lnSpc>
                          <a:spcPct val="100000"/>
                        </a:lnSpc>
                        <a:spcAft>
                          <a:spcPts val="0"/>
                        </a:spcAft>
                      </a:pPr>
                      <a:r>
                        <a:rPr lang="zh-CN" sz="1600" dirty="0">
                          <a:effectLst/>
                          <a:latin typeface="思源黑体 CN" pitchFamily="34" charset="-122"/>
                          <a:ea typeface="思源黑体 CN" pitchFamily="34" charset="-122"/>
                        </a:rPr>
                        <a:t>通知代码</a:t>
                      </a:r>
                      <a:endParaRPr lang="zh-CN" sz="1200" dirty="0">
                        <a:effectLst/>
                        <a:latin typeface="思源黑体 CN" pitchFamily="34" charset="-122"/>
                        <a:ea typeface="思源黑体 CN"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00000"/>
                        </a:lnSpc>
                        <a:spcAft>
                          <a:spcPts val="0"/>
                        </a:spcAft>
                      </a:pPr>
                      <a:r>
                        <a:rPr lang="zh-CN" sz="1600" dirty="0">
                          <a:effectLst/>
                          <a:latin typeface="思源黑体 CN" pitchFamily="34" charset="-122"/>
                          <a:ea typeface="思源黑体 CN" pitchFamily="34" charset="-122"/>
                        </a:rPr>
                        <a:t>描述</a:t>
                      </a:r>
                      <a:endParaRPr lang="zh-CN" sz="1200" dirty="0">
                        <a:effectLst/>
                        <a:latin typeface="思源黑体 CN" pitchFamily="34" charset="-122"/>
                        <a:ea typeface="思源黑体 CN"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276031">
                <a:tc>
                  <a:txBody>
                    <a:bodyPr/>
                    <a:lstStyle/>
                    <a:p>
                      <a:pPr algn="just">
                        <a:lnSpc>
                          <a:spcPct val="100000"/>
                        </a:lnSpc>
                        <a:spcAft>
                          <a:spcPts val="0"/>
                        </a:spcAft>
                      </a:pPr>
                      <a:r>
                        <a:rPr lang="en-US" sz="1200" dirty="0">
                          <a:effectLst/>
                          <a:latin typeface="思源黑体 Light" pitchFamily="34" charset="-122"/>
                          <a:ea typeface="思源黑体 Light" pitchFamily="34" charset="-122"/>
                        </a:rPr>
                        <a:t>WM_NOTIFICATION_CLICKED</a:t>
                      </a:r>
                      <a:endParaRPr lang="zh-CN" sz="1200" dirty="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控件已被点击</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031">
                <a:tc>
                  <a:txBody>
                    <a:bodyPr/>
                    <a:lstStyle/>
                    <a:p>
                      <a:pPr algn="just">
                        <a:lnSpc>
                          <a:spcPct val="100000"/>
                        </a:lnSpc>
                        <a:spcAft>
                          <a:spcPts val="0"/>
                        </a:spcAft>
                      </a:pPr>
                      <a:r>
                        <a:rPr lang="en-US" sz="1200">
                          <a:effectLst/>
                          <a:latin typeface="思源黑体 Light" pitchFamily="34" charset="-122"/>
                          <a:ea typeface="思源黑体 Light" pitchFamily="34" charset="-122"/>
                        </a:rPr>
                        <a:t>WM_NOTIFICATION_RELEASED</a:t>
                      </a:r>
                      <a:endParaRPr lang="zh-CN" sz="12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控件已被释放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031">
                <a:tc>
                  <a:txBody>
                    <a:bodyPr/>
                    <a:lstStyle/>
                    <a:p>
                      <a:pPr algn="just">
                        <a:lnSpc>
                          <a:spcPct val="100000"/>
                        </a:lnSpc>
                        <a:spcAft>
                          <a:spcPts val="0"/>
                        </a:spcAft>
                      </a:pPr>
                      <a:r>
                        <a:rPr lang="en-US" sz="1200">
                          <a:effectLst/>
                          <a:latin typeface="思源黑体 Light" pitchFamily="34" charset="-122"/>
                          <a:ea typeface="思源黑体 Light" pitchFamily="34" charset="-122"/>
                        </a:rPr>
                        <a:t>WM_NOTIFICATION_MOVED_OUT</a:t>
                      </a:r>
                      <a:endParaRPr lang="zh-CN" sz="12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控件已被点击，但指针已被移出框且没有释放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031">
                <a:tc>
                  <a:txBody>
                    <a:bodyPr/>
                    <a:lstStyle/>
                    <a:p>
                      <a:pPr algn="just">
                        <a:lnSpc>
                          <a:spcPct val="100000"/>
                        </a:lnSpc>
                        <a:spcAft>
                          <a:spcPts val="0"/>
                        </a:spcAft>
                      </a:pPr>
                      <a:r>
                        <a:rPr lang="en-US" sz="1200">
                          <a:effectLst/>
                          <a:latin typeface="思源黑体 Light" pitchFamily="34" charset="-122"/>
                          <a:ea typeface="思源黑体 Light" pitchFamily="34" charset="-122"/>
                        </a:rPr>
                        <a:t>WM_NOTIFICATION_SCROLL_CHANGED</a:t>
                      </a:r>
                      <a:endParaRPr lang="zh-CN" sz="12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滚动条的滚动位置已更改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76031">
                <a:tc>
                  <a:txBody>
                    <a:bodyPr/>
                    <a:lstStyle/>
                    <a:p>
                      <a:pPr algn="just">
                        <a:lnSpc>
                          <a:spcPct val="100000"/>
                        </a:lnSpc>
                        <a:spcAft>
                          <a:spcPts val="0"/>
                        </a:spcAft>
                      </a:pPr>
                      <a:r>
                        <a:rPr lang="en-US" sz="1200" dirty="0">
                          <a:effectLst/>
                          <a:latin typeface="思源黑体 Light" pitchFamily="34" charset="-122"/>
                          <a:ea typeface="思源黑体 Light" pitchFamily="34" charset="-122"/>
                        </a:rPr>
                        <a:t>WM_NOTIFICATION_VALUE_CHANGED</a:t>
                      </a:r>
                      <a:endParaRPr lang="zh-CN" sz="1200" dirty="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dirty="0">
                          <a:effectLst/>
                          <a:latin typeface="思源黑体 Light" pitchFamily="34" charset="-122"/>
                          <a:ea typeface="思源黑体 Light" pitchFamily="34" charset="-122"/>
                        </a:rPr>
                        <a:t>控件内的文本已被更改</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342318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3"/>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emWin</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12" name="TextBox 11"/>
          <p:cNvSpPr txBox="1"/>
          <p:nvPr/>
        </p:nvSpPr>
        <p:spPr>
          <a:xfrm>
            <a:off x="180000" y="1267200"/>
            <a:ext cx="4262705" cy="646331"/>
          </a:xfrm>
          <a:prstGeom prst="rect">
            <a:avLst/>
          </a:prstGeom>
          <a:noFill/>
        </p:spPr>
        <p:txBody>
          <a:bodyPr wrap="none" rtlCol="0">
            <a:spAutoFit/>
          </a:bodyPr>
          <a:lstStyle/>
          <a:p>
            <a:r>
              <a:rPr lang="en-US" altLang="zh-CN" sz="3600" dirty="0">
                <a:latin typeface="思源黑体 CN" pitchFamily="34" charset="-122"/>
                <a:ea typeface="思源黑体 CN" pitchFamily="34" charset="-122"/>
              </a:rPr>
              <a:t>1</a:t>
            </a:r>
            <a:r>
              <a:rPr lang="en-US" altLang="zh-CN" sz="3600" dirty="0" smtClean="0">
                <a:latin typeface="思源黑体 CN" pitchFamily="34" charset="-122"/>
                <a:ea typeface="思源黑体 CN" pitchFamily="34" charset="-122"/>
              </a:rPr>
              <a:t>.</a:t>
            </a:r>
            <a:r>
              <a:rPr lang="zh-CN" altLang="en-US" sz="3600" dirty="0">
                <a:latin typeface="思源黑体 CN" pitchFamily="34" charset="-122"/>
                <a:ea typeface="思源黑体 CN" pitchFamily="34" charset="-122"/>
              </a:rPr>
              <a:t>多行文本控件简介</a:t>
            </a:r>
          </a:p>
        </p:txBody>
      </p:sp>
      <p:sp>
        <p:nvSpPr>
          <p:cNvPr id="13" name="TextBox 12"/>
          <p:cNvSpPr txBox="1"/>
          <p:nvPr/>
        </p:nvSpPr>
        <p:spPr>
          <a:xfrm>
            <a:off x="180000" y="460003"/>
            <a:ext cx="2339102" cy="523220"/>
          </a:xfrm>
          <a:prstGeom prst="rect">
            <a:avLst/>
          </a:prstGeom>
          <a:noFill/>
        </p:spPr>
        <p:txBody>
          <a:bodyPr wrap="none" rtlCol="0">
            <a:spAutoFit/>
          </a:bodyPr>
          <a:lstStyle/>
          <a:p>
            <a:r>
              <a:rPr lang="zh-CN" altLang="en-US" sz="2800" dirty="0">
                <a:latin typeface="思源黑体 CN" pitchFamily="34" charset="-122"/>
                <a:ea typeface="思源黑体 CN" pitchFamily="34" charset="-122"/>
              </a:rPr>
              <a:t>多行文本控件</a:t>
            </a:r>
          </a:p>
        </p:txBody>
      </p:sp>
      <p:graphicFrame>
        <p:nvGraphicFramePr>
          <p:cNvPr id="4" name="表格 3"/>
          <p:cNvGraphicFramePr>
            <a:graphicFrameLocks noGrp="1"/>
          </p:cNvGraphicFramePr>
          <p:nvPr>
            <p:extLst>
              <p:ext uri="{D42A27DB-BD31-4B8C-83A1-F6EECF244321}">
                <p14:modId xmlns:p14="http://schemas.microsoft.com/office/powerpoint/2010/main" val="838366154"/>
              </p:ext>
            </p:extLst>
          </p:nvPr>
        </p:nvGraphicFramePr>
        <p:xfrm>
          <a:off x="1547664" y="2132856"/>
          <a:ext cx="6048672" cy="3372122"/>
        </p:xfrm>
        <a:graphic>
          <a:graphicData uri="http://schemas.openxmlformats.org/drawingml/2006/table">
            <a:tbl>
              <a:tblPr firstRow="1" firstCol="1" bandRow="1"/>
              <a:tblGrid>
                <a:gridCol w="3024336"/>
                <a:gridCol w="3024336"/>
              </a:tblGrid>
              <a:tr h="240637">
                <a:tc>
                  <a:txBody>
                    <a:bodyPr/>
                    <a:lstStyle/>
                    <a:p>
                      <a:pPr algn="ctr">
                        <a:lnSpc>
                          <a:spcPct val="100000"/>
                        </a:lnSpc>
                        <a:spcAft>
                          <a:spcPts val="0"/>
                        </a:spcAft>
                      </a:pPr>
                      <a:r>
                        <a:rPr lang="zh-CN" sz="1600" dirty="0">
                          <a:effectLst/>
                          <a:latin typeface="思源黑体 CN" pitchFamily="34" charset="-122"/>
                          <a:ea typeface="思源黑体 CN" pitchFamily="34" charset="-122"/>
                        </a:rPr>
                        <a:t>按键消息</a:t>
                      </a:r>
                      <a:endParaRPr lang="zh-CN" sz="1200" dirty="0">
                        <a:effectLst/>
                        <a:latin typeface="思源黑体 CN" pitchFamily="34" charset="-122"/>
                        <a:ea typeface="思源黑体 CN"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00000"/>
                        </a:lnSpc>
                        <a:spcAft>
                          <a:spcPts val="0"/>
                        </a:spcAft>
                      </a:pPr>
                      <a:r>
                        <a:rPr lang="zh-CN" sz="1600" dirty="0">
                          <a:effectLst/>
                          <a:latin typeface="思源黑体 CN" pitchFamily="34" charset="-122"/>
                          <a:ea typeface="思源黑体 CN" pitchFamily="34" charset="-122"/>
                        </a:rPr>
                        <a:t>描述</a:t>
                      </a:r>
                      <a:endParaRPr lang="zh-CN" sz="1200" dirty="0">
                        <a:effectLst/>
                        <a:latin typeface="思源黑体 CN" pitchFamily="34" charset="-122"/>
                        <a:ea typeface="思源黑体 CN"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240637">
                <a:tc>
                  <a:txBody>
                    <a:bodyPr/>
                    <a:lstStyle/>
                    <a:p>
                      <a:pPr algn="just">
                        <a:lnSpc>
                          <a:spcPct val="100000"/>
                        </a:lnSpc>
                        <a:spcAft>
                          <a:spcPts val="0"/>
                        </a:spcAft>
                      </a:pPr>
                      <a:r>
                        <a:rPr lang="en-US" sz="1200">
                          <a:effectLst/>
                          <a:latin typeface="思源黑体 Light" pitchFamily="34" charset="-122"/>
                          <a:ea typeface="思源黑体 Light" pitchFamily="34" charset="-122"/>
                        </a:rPr>
                        <a:t>GUI_KEY_UP</a:t>
                      </a:r>
                      <a:endParaRPr lang="zh-CN" sz="12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将光标向上移动一行</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7">
                <a:tc>
                  <a:txBody>
                    <a:bodyPr/>
                    <a:lstStyle/>
                    <a:p>
                      <a:pPr algn="just">
                        <a:lnSpc>
                          <a:spcPct val="100000"/>
                        </a:lnSpc>
                        <a:spcAft>
                          <a:spcPts val="0"/>
                        </a:spcAft>
                      </a:pPr>
                      <a:r>
                        <a:rPr lang="en-US" sz="1200">
                          <a:effectLst/>
                          <a:latin typeface="思源黑体 Light" pitchFamily="34" charset="-122"/>
                          <a:ea typeface="思源黑体 Light" pitchFamily="34" charset="-122"/>
                        </a:rPr>
                        <a:t>GUI_KEY_DOWN</a:t>
                      </a:r>
                      <a:endParaRPr lang="zh-CN" sz="12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将光标向下移动一行</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7">
                <a:tc>
                  <a:txBody>
                    <a:bodyPr/>
                    <a:lstStyle/>
                    <a:p>
                      <a:pPr algn="just">
                        <a:lnSpc>
                          <a:spcPct val="100000"/>
                        </a:lnSpc>
                        <a:spcAft>
                          <a:spcPts val="0"/>
                        </a:spcAft>
                      </a:pPr>
                      <a:r>
                        <a:rPr lang="en-US" sz="1200">
                          <a:effectLst/>
                          <a:latin typeface="思源黑体 Light" pitchFamily="34" charset="-122"/>
                          <a:ea typeface="思源黑体 Light" pitchFamily="34" charset="-122"/>
                        </a:rPr>
                        <a:t>GUI_KEY_RIGHT</a:t>
                      </a:r>
                      <a:endParaRPr lang="zh-CN" sz="12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将光标向右移动一个字符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7">
                <a:tc>
                  <a:txBody>
                    <a:bodyPr/>
                    <a:lstStyle/>
                    <a:p>
                      <a:pPr algn="just">
                        <a:lnSpc>
                          <a:spcPct val="100000"/>
                        </a:lnSpc>
                        <a:spcAft>
                          <a:spcPts val="0"/>
                        </a:spcAft>
                      </a:pPr>
                      <a:r>
                        <a:rPr lang="en-US" sz="1200">
                          <a:effectLst/>
                          <a:latin typeface="思源黑体 Light" pitchFamily="34" charset="-122"/>
                          <a:ea typeface="思源黑体 Light" pitchFamily="34" charset="-122"/>
                        </a:rPr>
                        <a:t>GUI_KEY_LEFT</a:t>
                      </a:r>
                      <a:endParaRPr lang="zh-CN" sz="12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将光标向左移动一个字符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7">
                <a:tc>
                  <a:txBody>
                    <a:bodyPr/>
                    <a:lstStyle/>
                    <a:p>
                      <a:pPr algn="just">
                        <a:lnSpc>
                          <a:spcPct val="100000"/>
                        </a:lnSpc>
                        <a:spcAft>
                          <a:spcPts val="0"/>
                        </a:spcAft>
                      </a:pPr>
                      <a:r>
                        <a:rPr lang="en-US" sz="1200">
                          <a:effectLst/>
                          <a:latin typeface="思源黑体 Light" pitchFamily="34" charset="-122"/>
                          <a:ea typeface="思源黑体 Light" pitchFamily="34" charset="-122"/>
                        </a:rPr>
                        <a:t>GUI_KEY_END</a:t>
                      </a:r>
                      <a:endParaRPr lang="zh-CN" sz="12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将光标移动到当前行的末尾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7">
                <a:tc>
                  <a:txBody>
                    <a:bodyPr/>
                    <a:lstStyle/>
                    <a:p>
                      <a:pPr algn="just">
                        <a:lnSpc>
                          <a:spcPct val="100000"/>
                        </a:lnSpc>
                        <a:spcAft>
                          <a:spcPts val="0"/>
                        </a:spcAft>
                      </a:pPr>
                      <a:r>
                        <a:rPr lang="en-US" sz="1200">
                          <a:effectLst/>
                          <a:latin typeface="思源黑体 Light" pitchFamily="34" charset="-122"/>
                          <a:ea typeface="思源黑体 Light" pitchFamily="34" charset="-122"/>
                        </a:rPr>
                        <a:t>GUI_KEY_HOME</a:t>
                      </a:r>
                      <a:endParaRPr lang="zh-CN" sz="12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将光标移动到当前行的开头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7">
                <a:tc>
                  <a:txBody>
                    <a:bodyPr/>
                    <a:lstStyle/>
                    <a:p>
                      <a:pPr algn="just">
                        <a:lnSpc>
                          <a:spcPct val="100000"/>
                        </a:lnSpc>
                        <a:spcAft>
                          <a:spcPts val="0"/>
                        </a:spcAft>
                      </a:pPr>
                      <a:r>
                        <a:rPr lang="en-US" sz="1200">
                          <a:effectLst/>
                          <a:latin typeface="思源黑体 Light" pitchFamily="34" charset="-122"/>
                          <a:ea typeface="思源黑体 Light" pitchFamily="34" charset="-122"/>
                        </a:rPr>
                        <a:t>GUI_KEY_BACKSPACE</a:t>
                      </a:r>
                      <a:endParaRPr lang="zh-CN" sz="12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在读</a:t>
                      </a:r>
                      <a:r>
                        <a:rPr lang="en-US" sz="1200">
                          <a:effectLst/>
                          <a:latin typeface="思源黑体 Light" pitchFamily="34" charset="-122"/>
                          <a:ea typeface="思源黑体 Light" pitchFamily="34" charset="-122"/>
                        </a:rPr>
                        <a:t>/</a:t>
                      </a:r>
                      <a:r>
                        <a:rPr lang="zh-CN" sz="1200">
                          <a:effectLst/>
                          <a:latin typeface="思源黑体 Light" pitchFamily="34" charset="-122"/>
                          <a:ea typeface="思源黑体 Light" pitchFamily="34" charset="-122"/>
                        </a:rPr>
                        <a:t>写模式下，删除光标之前的字符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7">
                <a:tc>
                  <a:txBody>
                    <a:bodyPr/>
                    <a:lstStyle/>
                    <a:p>
                      <a:pPr algn="just">
                        <a:lnSpc>
                          <a:spcPct val="100000"/>
                        </a:lnSpc>
                        <a:spcAft>
                          <a:spcPts val="0"/>
                        </a:spcAft>
                      </a:pPr>
                      <a:r>
                        <a:rPr lang="en-US" sz="1200">
                          <a:effectLst/>
                          <a:latin typeface="思源黑体 Light" pitchFamily="34" charset="-122"/>
                          <a:ea typeface="思源黑体 Light" pitchFamily="34" charset="-122"/>
                        </a:rPr>
                        <a:t>GUI_KEY_DELETE</a:t>
                      </a:r>
                      <a:endParaRPr lang="zh-CN" sz="12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在读</a:t>
                      </a:r>
                      <a:r>
                        <a:rPr lang="en-US" sz="1200">
                          <a:effectLst/>
                          <a:latin typeface="思源黑体 Light" pitchFamily="34" charset="-122"/>
                          <a:ea typeface="思源黑体 Light" pitchFamily="34" charset="-122"/>
                        </a:rPr>
                        <a:t>/</a:t>
                      </a:r>
                      <a:r>
                        <a:rPr lang="zh-CN" sz="1200">
                          <a:effectLst/>
                          <a:latin typeface="思源黑体 Light" pitchFamily="34" charset="-122"/>
                          <a:ea typeface="思源黑体 Light" pitchFamily="34" charset="-122"/>
                        </a:rPr>
                        <a:t>写模式下，删除光标下面的字符</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7">
                <a:tc>
                  <a:txBody>
                    <a:bodyPr/>
                    <a:lstStyle/>
                    <a:p>
                      <a:pPr algn="just">
                        <a:lnSpc>
                          <a:spcPct val="100000"/>
                        </a:lnSpc>
                        <a:spcAft>
                          <a:spcPts val="0"/>
                        </a:spcAft>
                      </a:pPr>
                      <a:r>
                        <a:rPr lang="en-US" sz="1200">
                          <a:effectLst/>
                          <a:latin typeface="思源黑体 Light" pitchFamily="34" charset="-122"/>
                          <a:ea typeface="思源黑体 Light" pitchFamily="34" charset="-122"/>
                        </a:rPr>
                        <a:t>GUI_KEY_INSERT</a:t>
                      </a:r>
                      <a:endParaRPr lang="zh-CN" sz="12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在插入和覆盖模式之间切换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1275">
                <a:tc>
                  <a:txBody>
                    <a:bodyPr/>
                    <a:lstStyle/>
                    <a:p>
                      <a:pPr algn="just">
                        <a:lnSpc>
                          <a:spcPct val="100000"/>
                        </a:lnSpc>
                        <a:spcAft>
                          <a:spcPts val="0"/>
                        </a:spcAft>
                      </a:pPr>
                      <a:r>
                        <a:rPr lang="en-US" sz="1200">
                          <a:effectLst/>
                          <a:latin typeface="思源黑体 Light" pitchFamily="34" charset="-122"/>
                          <a:ea typeface="思源黑体 Light" pitchFamily="34" charset="-122"/>
                        </a:rPr>
                        <a:t>GUI_KEY_ENTER</a:t>
                      </a:r>
                      <a:endParaRPr lang="zh-CN" sz="12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在读</a:t>
                      </a:r>
                      <a:r>
                        <a:rPr lang="en-US" sz="1200">
                          <a:effectLst/>
                          <a:latin typeface="思源黑体 Light" pitchFamily="34" charset="-122"/>
                          <a:ea typeface="思源黑体 Light" pitchFamily="34" charset="-122"/>
                        </a:rPr>
                        <a:t>/</a:t>
                      </a:r>
                      <a:r>
                        <a:rPr lang="zh-CN" sz="1200">
                          <a:effectLst/>
                          <a:latin typeface="思源黑体 Light" pitchFamily="34" charset="-122"/>
                          <a:ea typeface="思源黑体 Light" pitchFamily="34" charset="-122"/>
                        </a:rPr>
                        <a:t>写模式下，在当前位置插入新行</a:t>
                      </a:r>
                      <a:r>
                        <a:rPr lang="en-US" sz="1200">
                          <a:effectLst/>
                          <a:latin typeface="思源黑体 Light" pitchFamily="34" charset="-122"/>
                          <a:ea typeface="思源黑体 Light" pitchFamily="34" charset="-122"/>
                        </a:rPr>
                        <a:t>('\n')</a:t>
                      </a:r>
                      <a:endParaRPr lang="zh-CN" sz="1200">
                        <a:effectLst/>
                        <a:latin typeface="思源黑体 Light" pitchFamily="34" charset="-122"/>
                        <a:ea typeface="思源黑体 Light" pitchFamily="34" charset="-122"/>
                      </a:endParaRPr>
                    </a:p>
                    <a:p>
                      <a:pPr algn="just">
                        <a:lnSpc>
                          <a:spcPct val="100000"/>
                        </a:lnSpc>
                        <a:spcAft>
                          <a:spcPts val="0"/>
                        </a:spcAft>
                      </a:pPr>
                      <a:r>
                        <a:rPr lang="zh-CN" sz="1200">
                          <a:effectLst/>
                          <a:latin typeface="思源黑体 Light" pitchFamily="34" charset="-122"/>
                          <a:ea typeface="思源黑体 Light" pitchFamily="34" charset="-122"/>
                        </a:rPr>
                        <a:t>在只读模式下，光标移动到下一行的开头</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7">
                <a:tc>
                  <a:txBody>
                    <a:bodyPr/>
                    <a:lstStyle/>
                    <a:p>
                      <a:pPr algn="just">
                        <a:lnSpc>
                          <a:spcPct val="100000"/>
                        </a:lnSpc>
                        <a:spcAft>
                          <a:spcPts val="0"/>
                        </a:spcAft>
                      </a:pPr>
                      <a:r>
                        <a:rPr lang="en-US" sz="1200">
                          <a:effectLst/>
                          <a:latin typeface="思源黑体 Light" pitchFamily="34" charset="-122"/>
                          <a:ea typeface="思源黑体 Light" pitchFamily="34" charset="-122"/>
                        </a:rPr>
                        <a:t>GUI_KEY_PGUP</a:t>
                      </a:r>
                      <a:endParaRPr lang="zh-CN" sz="12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向上滚动页面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40637">
                <a:tc>
                  <a:txBody>
                    <a:bodyPr/>
                    <a:lstStyle/>
                    <a:p>
                      <a:pPr algn="just">
                        <a:lnSpc>
                          <a:spcPct val="100000"/>
                        </a:lnSpc>
                        <a:spcAft>
                          <a:spcPts val="0"/>
                        </a:spcAft>
                      </a:pPr>
                      <a:r>
                        <a:rPr lang="en-US" sz="1200">
                          <a:effectLst/>
                          <a:latin typeface="思源黑体 Light" pitchFamily="34" charset="-122"/>
                          <a:ea typeface="思源黑体 Light" pitchFamily="34" charset="-122"/>
                        </a:rPr>
                        <a:t>GUI_KEY_PGDOWN</a:t>
                      </a:r>
                      <a:endParaRPr lang="zh-CN" sz="12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dirty="0">
                          <a:effectLst/>
                          <a:latin typeface="思源黑体 Light" pitchFamily="34" charset="-122"/>
                          <a:ea typeface="思源黑体 Light" pitchFamily="34" charset="-122"/>
                        </a:rPr>
                        <a:t>向下滚动页面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551512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3"/>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emWin</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12" name="TextBox 11"/>
          <p:cNvSpPr txBox="1"/>
          <p:nvPr/>
        </p:nvSpPr>
        <p:spPr>
          <a:xfrm>
            <a:off x="180000" y="1267200"/>
            <a:ext cx="4046301" cy="646331"/>
          </a:xfrm>
          <a:prstGeom prst="rect">
            <a:avLst/>
          </a:prstGeom>
          <a:noFill/>
        </p:spPr>
        <p:txBody>
          <a:bodyPr wrap="none" rtlCol="0">
            <a:spAutoFit/>
          </a:bodyPr>
          <a:lstStyle/>
          <a:p>
            <a:r>
              <a:rPr lang="en-US" altLang="zh-CN" sz="3600" dirty="0" smtClean="0">
                <a:latin typeface="思源黑体 CN" pitchFamily="34" charset="-122"/>
                <a:ea typeface="思源黑体 CN" pitchFamily="34" charset="-122"/>
              </a:rPr>
              <a:t>2.</a:t>
            </a:r>
            <a:r>
              <a:rPr lang="zh-CN" altLang="en-US" sz="3600" dirty="0">
                <a:latin typeface="思源黑体 CN" pitchFamily="34" charset="-122"/>
                <a:ea typeface="思源黑体 CN" pitchFamily="34" charset="-122"/>
              </a:rPr>
              <a:t>多行文本控件</a:t>
            </a:r>
            <a:r>
              <a:rPr lang="en-US" altLang="zh-CN" sz="3600" dirty="0" smtClean="0">
                <a:latin typeface="思源黑体 CN" pitchFamily="34" charset="-122"/>
                <a:ea typeface="思源黑体 CN" pitchFamily="34" charset="-122"/>
              </a:rPr>
              <a:t>API</a:t>
            </a:r>
            <a:endParaRPr lang="zh-CN" altLang="en-US" sz="3600" dirty="0">
              <a:latin typeface="思源黑体 CN" pitchFamily="34" charset="-122"/>
              <a:ea typeface="思源黑体 CN" pitchFamily="34" charset="-122"/>
            </a:endParaRPr>
          </a:p>
        </p:txBody>
      </p:sp>
      <p:sp>
        <p:nvSpPr>
          <p:cNvPr id="13" name="TextBox 12"/>
          <p:cNvSpPr txBox="1"/>
          <p:nvPr/>
        </p:nvSpPr>
        <p:spPr>
          <a:xfrm>
            <a:off x="180000" y="460003"/>
            <a:ext cx="2339102" cy="523220"/>
          </a:xfrm>
          <a:prstGeom prst="rect">
            <a:avLst/>
          </a:prstGeom>
          <a:noFill/>
        </p:spPr>
        <p:txBody>
          <a:bodyPr wrap="none" rtlCol="0">
            <a:spAutoFit/>
          </a:bodyPr>
          <a:lstStyle/>
          <a:p>
            <a:r>
              <a:rPr lang="zh-CN" altLang="en-US" sz="2800" dirty="0">
                <a:latin typeface="思源黑体 CN" pitchFamily="34" charset="-122"/>
                <a:ea typeface="思源黑体 CN" pitchFamily="34" charset="-122"/>
              </a:rPr>
              <a:t>多行文本控件</a:t>
            </a:r>
          </a:p>
        </p:txBody>
      </p:sp>
      <p:graphicFrame>
        <p:nvGraphicFramePr>
          <p:cNvPr id="9" name="表格 8"/>
          <p:cNvGraphicFramePr>
            <a:graphicFrameLocks noGrp="1"/>
          </p:cNvGraphicFramePr>
          <p:nvPr>
            <p:extLst>
              <p:ext uri="{D42A27DB-BD31-4B8C-83A1-F6EECF244321}">
                <p14:modId xmlns:p14="http://schemas.microsoft.com/office/powerpoint/2010/main" val="1771985526"/>
              </p:ext>
            </p:extLst>
          </p:nvPr>
        </p:nvGraphicFramePr>
        <p:xfrm>
          <a:off x="1614500" y="1844824"/>
          <a:ext cx="5915000" cy="4450080"/>
        </p:xfrm>
        <a:graphic>
          <a:graphicData uri="http://schemas.openxmlformats.org/drawingml/2006/table">
            <a:tbl>
              <a:tblPr firstRow="1" firstCol="1" bandRow="1"/>
              <a:tblGrid>
                <a:gridCol w="2660161"/>
                <a:gridCol w="3254839"/>
              </a:tblGrid>
              <a:tr h="0">
                <a:tc>
                  <a:txBody>
                    <a:bodyPr/>
                    <a:lstStyle/>
                    <a:p>
                      <a:pPr algn="ctr">
                        <a:lnSpc>
                          <a:spcPct val="100000"/>
                        </a:lnSpc>
                        <a:spcAft>
                          <a:spcPts val="0"/>
                        </a:spcAft>
                      </a:pPr>
                      <a:r>
                        <a:rPr lang="zh-CN" sz="1600" dirty="0">
                          <a:effectLst/>
                          <a:latin typeface="思源黑体 CN" pitchFamily="34" charset="-122"/>
                          <a:ea typeface="思源黑体 CN" pitchFamily="34" charset="-122"/>
                        </a:rPr>
                        <a:t>函数名</a:t>
                      </a:r>
                      <a:endParaRPr lang="zh-CN" sz="1200" dirty="0">
                        <a:effectLst/>
                        <a:latin typeface="思源黑体 CN" pitchFamily="34" charset="-122"/>
                        <a:ea typeface="思源黑体 CN"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c>
                  <a:txBody>
                    <a:bodyPr/>
                    <a:lstStyle/>
                    <a:p>
                      <a:pPr algn="ctr">
                        <a:lnSpc>
                          <a:spcPct val="100000"/>
                        </a:lnSpc>
                        <a:spcAft>
                          <a:spcPts val="0"/>
                        </a:spcAft>
                      </a:pPr>
                      <a:r>
                        <a:rPr lang="zh-CN" sz="1600" dirty="0">
                          <a:effectLst/>
                          <a:latin typeface="思源黑体 CN" pitchFamily="34" charset="-122"/>
                          <a:ea typeface="思源黑体 CN" pitchFamily="34" charset="-122"/>
                        </a:rPr>
                        <a:t>描述</a:t>
                      </a:r>
                      <a:endParaRPr lang="zh-CN" sz="1200" dirty="0">
                        <a:effectLst/>
                        <a:latin typeface="思源黑体 CN" pitchFamily="34" charset="-122"/>
                        <a:ea typeface="思源黑体 CN"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2D69B"/>
                    </a:solidFill>
                  </a:tcPr>
                </a:tc>
              </a:tr>
              <a:tr h="0">
                <a:tc>
                  <a:txBody>
                    <a:bodyPr/>
                    <a:lstStyle/>
                    <a:p>
                      <a:pPr algn="just">
                        <a:lnSpc>
                          <a:spcPct val="100000"/>
                        </a:lnSpc>
                        <a:spcAft>
                          <a:spcPts val="0"/>
                        </a:spcAft>
                      </a:pPr>
                      <a:r>
                        <a:rPr lang="en-US" sz="1200" dirty="0">
                          <a:effectLst/>
                          <a:latin typeface="思源黑体 Light" pitchFamily="34" charset="-122"/>
                          <a:ea typeface="思源黑体 Light" pitchFamily="34" charset="-122"/>
                        </a:rPr>
                        <a:t>MULTIEDIT_AddKey()</a:t>
                      </a:r>
                      <a:endParaRPr lang="zh-CN" sz="1400" dirty="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按键输入函数</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MULTIEDIT_AddText()</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在当前光标位置添加文本</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dirty="0">
                          <a:effectLst/>
                          <a:latin typeface="思源黑体 Light" pitchFamily="34" charset="-122"/>
                          <a:ea typeface="思源黑体 Light" pitchFamily="34" charset="-122"/>
                        </a:rPr>
                        <a:t>MULTIEDIT_CreateEx()</a:t>
                      </a:r>
                      <a:endParaRPr lang="zh-CN" sz="1400" dirty="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创建一个多行文本</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MULTIEDIT_CreateIndirect()</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从对话框资源表中创建多行文本控件</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MULTIEDIT_CreateUser()</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dirty="0">
                          <a:effectLst/>
                          <a:latin typeface="思源黑体 Light" pitchFamily="34" charset="-122"/>
                          <a:ea typeface="思源黑体 Light" pitchFamily="34" charset="-122"/>
                        </a:rPr>
                        <a:t>使用额外的字节作为用户数据创建多行文本</a:t>
                      </a:r>
                      <a:endParaRPr lang="zh-CN" sz="1400" dirty="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MULTIEDIT_EnableBlink()</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启用</a:t>
                      </a:r>
                      <a:r>
                        <a:rPr lang="en-US" sz="1200">
                          <a:effectLst/>
                          <a:latin typeface="思源黑体 Light" pitchFamily="34" charset="-122"/>
                          <a:ea typeface="思源黑体 Light" pitchFamily="34" charset="-122"/>
                        </a:rPr>
                        <a:t>/</a:t>
                      </a:r>
                      <a:r>
                        <a:rPr lang="zh-CN" sz="1200">
                          <a:effectLst/>
                          <a:latin typeface="思源黑体 Light" pitchFamily="34" charset="-122"/>
                          <a:ea typeface="思源黑体 Light" pitchFamily="34" charset="-122"/>
                        </a:rPr>
                        <a:t>禁用光标闪烁</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MULTIEDIT_GetBkColor()</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放回当前背景颜色</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MULTIEDIT_GetCursorCharPos()</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返回光标所在的字符位置</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MULTIEDIT_GetCursorPixelPos()</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返回光标所在的像素位置</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MULTIEDIT_GetFont()</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dirty="0">
                          <a:effectLst/>
                          <a:latin typeface="思源黑体 Light" pitchFamily="34" charset="-122"/>
                          <a:ea typeface="思源黑体 Light" pitchFamily="34" charset="-122"/>
                        </a:rPr>
                        <a:t>返回当前字体</a:t>
                      </a:r>
                      <a:endParaRPr lang="zh-CN" sz="1400" dirty="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MULTIEDIT_GetPrompt()</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返回提示符文本</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MULTIEDIT_GetText()</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返回当前文本</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MULTIEDIT_GetTextColor()</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返回当前文本颜色</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MULTIEDIT_GetTextSize()</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返回当前文本使用的缓冲区大小</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MULTIEDIT_GetUserData()</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检索用户数据集</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MULTIEDIT_SetAutoScrollH()</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激活自动使用水平滚动条</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MULTIEDIT_SetAutoScrollV()</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激活自动使用垂直滚动条</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MULTIEDIT_SetBkColor()</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设置当前背景颜色</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MULTIEDIT_SetBufferSize()</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设置用于文本和提示符的缓冲区大小</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MULTIEDIT_SetCursorCharPos()</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将光标设置到给定的字符位置</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MULTIEDIT_SetCursorOffset()</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将光标设置为给定字符</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a:effectLst/>
                          <a:latin typeface="思源黑体 Light" pitchFamily="34" charset="-122"/>
                          <a:ea typeface="思源黑体 Light" pitchFamily="34" charset="-122"/>
                        </a:rPr>
                        <a:t>MULTIEDIT_SetCursorPixelPos()</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a:effectLst/>
                          <a:latin typeface="思源黑体 Light" pitchFamily="34" charset="-122"/>
                          <a:ea typeface="思源黑体 Light" pitchFamily="34" charset="-122"/>
                        </a:rPr>
                        <a:t>将光标设置为给定的像素位置</a:t>
                      </a:r>
                      <a:endParaRPr lang="zh-CN" sz="140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gn="just">
                        <a:lnSpc>
                          <a:spcPct val="100000"/>
                        </a:lnSpc>
                        <a:spcAft>
                          <a:spcPts val="0"/>
                        </a:spcAft>
                      </a:pPr>
                      <a:r>
                        <a:rPr lang="en-US" sz="1200" dirty="0">
                          <a:effectLst/>
                          <a:latin typeface="思源黑体 Light" pitchFamily="34" charset="-122"/>
                          <a:ea typeface="思源黑体 Light" pitchFamily="34" charset="-122"/>
                        </a:rPr>
                        <a:t>MULTIEDIT_SetFocusable()</a:t>
                      </a:r>
                      <a:endParaRPr lang="zh-CN" sz="1400" dirty="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0000"/>
                        </a:lnSpc>
                        <a:spcAft>
                          <a:spcPts val="0"/>
                        </a:spcAft>
                      </a:pPr>
                      <a:r>
                        <a:rPr lang="zh-CN" sz="1200" dirty="0">
                          <a:effectLst/>
                          <a:latin typeface="思源黑体 Light" pitchFamily="34" charset="-122"/>
                          <a:ea typeface="思源黑体 Light" pitchFamily="34" charset="-122"/>
                        </a:rPr>
                        <a:t>设置指定控件的可聚焦性</a:t>
                      </a:r>
                      <a:endParaRPr lang="zh-CN" sz="1400" dirty="0">
                        <a:effectLst/>
                        <a:latin typeface="思源黑体 Light" pitchFamily="34" charset="-122"/>
                        <a:ea typeface="思源黑体 Light" pitchFamily="34"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73387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3"/>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emWin</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13" name="TextBox 12"/>
          <p:cNvSpPr txBox="1"/>
          <p:nvPr/>
        </p:nvSpPr>
        <p:spPr>
          <a:xfrm>
            <a:off x="180000" y="460003"/>
            <a:ext cx="2339102" cy="523220"/>
          </a:xfrm>
          <a:prstGeom prst="rect">
            <a:avLst/>
          </a:prstGeom>
          <a:noFill/>
        </p:spPr>
        <p:txBody>
          <a:bodyPr wrap="none" rtlCol="0">
            <a:spAutoFit/>
          </a:bodyPr>
          <a:lstStyle/>
          <a:p>
            <a:r>
              <a:rPr lang="zh-CN" altLang="en-US" sz="2800" dirty="0">
                <a:latin typeface="思源黑体 CN" pitchFamily="34" charset="-122"/>
                <a:ea typeface="思源黑体 CN" pitchFamily="34" charset="-122"/>
              </a:rPr>
              <a:t>多行文本控件</a:t>
            </a:r>
          </a:p>
        </p:txBody>
      </p:sp>
      <p:sp>
        <p:nvSpPr>
          <p:cNvPr id="7" name="TextBox 6"/>
          <p:cNvSpPr txBox="1"/>
          <p:nvPr/>
        </p:nvSpPr>
        <p:spPr>
          <a:xfrm>
            <a:off x="683568" y="2123271"/>
            <a:ext cx="7200800" cy="2169825"/>
          </a:xfrm>
          <a:prstGeom prst="rect">
            <a:avLst/>
          </a:prstGeom>
          <a:noFill/>
        </p:spPr>
        <p:txBody>
          <a:bodyPr wrap="square" rtlCol="0">
            <a:spAutoFit/>
          </a:bodyPr>
          <a:lstStyle/>
          <a:p>
            <a:pPr marL="285750" lvl="3" indent="-285750" fontAlgn="base">
              <a:lnSpc>
                <a:spcPct val="150000"/>
              </a:lnSpc>
              <a:buFont typeface="Wingdings" pitchFamily="2" charset="2"/>
              <a:buChar char="l"/>
            </a:pPr>
            <a:r>
              <a:rPr lang="en-US" altLang="zh-CN" dirty="0" smtClean="0">
                <a:effectLst>
                  <a:glow>
                    <a:srgbClr val="000000"/>
                  </a:glow>
                  <a:outerShdw sx="0" sy="0">
                    <a:srgbClr val="000000"/>
                  </a:outerShdw>
                  <a:reflection stA="0" endPos="0" fadeDir="0" sx="0" sy="0"/>
                </a:effectLst>
                <a:latin typeface="Times New Roman" pitchFamily="18" charset="0"/>
                <a:cs typeface="Times New Roman" pitchFamily="18" charset="0"/>
              </a:rPr>
              <a:t>MULTIEDIT_CreateEx()</a:t>
            </a:r>
          </a:p>
          <a:p>
            <a:pPr marL="0" lvl="3" indent="457200" fontAlgn="base">
              <a:lnSpc>
                <a:spcPct val="150000"/>
              </a:lnSpc>
            </a:pPr>
            <a:r>
              <a:rPr lang="zh-CN" altLang="en-US" dirty="0">
                <a:effectLst>
                  <a:glow>
                    <a:srgbClr val="000000"/>
                  </a:glow>
                  <a:reflection stA="0" endPos="0" fadeDir="0" sx="0" sy="0"/>
                </a:effectLst>
                <a:latin typeface="思源黑体 Light" pitchFamily="34" charset="-122"/>
                <a:ea typeface="思源黑体 Light" pitchFamily="34" charset="-122"/>
                <a:cs typeface="Times New Roman" pitchFamily="18" charset="0"/>
              </a:rPr>
              <a:t>在指定位置创建指定大小</a:t>
            </a:r>
            <a:r>
              <a:rPr lang="zh-CN" altLang="en-US" dirty="0" smtClean="0">
                <a:effectLst>
                  <a:glow>
                    <a:srgbClr val="000000"/>
                  </a:glow>
                  <a:reflection stA="0" endPos="0" fadeDir="0" sx="0" sy="0"/>
                </a:effectLst>
                <a:latin typeface="思源黑体 Light" pitchFamily="34" charset="-122"/>
                <a:ea typeface="思源黑体 Light" pitchFamily="34" charset="-122"/>
                <a:cs typeface="Times New Roman" pitchFamily="18" charset="0"/>
              </a:rPr>
              <a:t>的多行文本控</a:t>
            </a:r>
            <a:r>
              <a:rPr lang="zh-CN" altLang="en-US" dirty="0">
                <a:effectLst>
                  <a:glow>
                    <a:srgbClr val="000000"/>
                  </a:glow>
                  <a:reflection stA="0" endPos="0" fadeDir="0" sx="0" sy="0"/>
                </a:effectLst>
                <a:latin typeface="思源黑体 Light" pitchFamily="34" charset="-122"/>
                <a:ea typeface="思源黑体 Light" pitchFamily="34" charset="-122"/>
                <a:cs typeface="Times New Roman" pitchFamily="18" charset="0"/>
              </a:rPr>
              <a:t>件</a:t>
            </a:r>
            <a:r>
              <a:rPr lang="zh-CN" altLang="en-US" dirty="0" smtClean="0">
                <a:effectLst>
                  <a:glow>
                    <a:srgbClr val="000000"/>
                  </a:glow>
                  <a:reflection stA="0" endPos="0" fadeDir="0" sx="0" sy="0"/>
                </a:effectLst>
                <a:latin typeface="思源黑体 Light" pitchFamily="34" charset="-122"/>
                <a:ea typeface="思源黑体 Light" pitchFamily="34" charset="-122"/>
                <a:cs typeface="Times New Roman" pitchFamily="18" charset="0"/>
              </a:rPr>
              <a:t>。</a:t>
            </a:r>
            <a:endParaRPr lang="en-US" altLang="zh-CN" dirty="0" smtClean="0">
              <a:effectLst>
                <a:glow>
                  <a:srgbClr val="000000"/>
                </a:glow>
                <a:reflection stA="0" endPos="0" fadeDir="0" sx="0" sy="0"/>
              </a:effectLst>
              <a:latin typeface="思源黑体 Light" pitchFamily="34" charset="-122"/>
              <a:ea typeface="思源黑体 Light" pitchFamily="34" charset="-122"/>
              <a:cs typeface="Times New Roman" pitchFamily="18" charset="0"/>
            </a:endParaRPr>
          </a:p>
          <a:p>
            <a:pPr marL="0" lvl="3" indent="457200" fontAlgn="base">
              <a:lnSpc>
                <a:spcPct val="150000"/>
              </a:lnSpc>
            </a:pPr>
            <a:endParaRPr lang="en-US" altLang="zh-CN" dirty="0" smtClean="0">
              <a:effectLst>
                <a:glow>
                  <a:srgbClr val="000000"/>
                </a:glow>
                <a:outerShdw sx="0" sy="0">
                  <a:srgbClr val="000000"/>
                </a:outerShdw>
                <a:reflection stA="0" endPos="0" fadeDir="0" sx="0" sy="0"/>
              </a:effectLst>
              <a:latin typeface="Times New Roman" pitchFamily="18" charset="0"/>
              <a:cs typeface="Times New Roman" pitchFamily="18" charset="0"/>
            </a:endParaRPr>
          </a:p>
          <a:p>
            <a:pPr marL="285750" lvl="3" indent="-285750" fontAlgn="base">
              <a:lnSpc>
                <a:spcPct val="150000"/>
              </a:lnSpc>
              <a:buFont typeface="Wingdings" pitchFamily="2" charset="2"/>
              <a:buChar char="l"/>
            </a:pPr>
            <a:r>
              <a:rPr lang="en-US" altLang="zh-CN" dirty="0">
                <a:effectLst>
                  <a:glow>
                    <a:srgbClr val="000000"/>
                  </a:glow>
                  <a:outerShdw sx="0" sy="0">
                    <a:srgbClr val="000000"/>
                  </a:outerShdw>
                  <a:reflection stA="0" endPos="0" fadeDir="0" sx="0" sy="0"/>
                </a:effectLst>
                <a:latin typeface="Times New Roman" pitchFamily="18" charset="0"/>
                <a:cs typeface="Times New Roman" pitchFamily="18" charset="0"/>
              </a:rPr>
              <a:t>MULTIEDIT_CreateIndirect()</a:t>
            </a:r>
          </a:p>
          <a:p>
            <a:pPr marL="0" lvl="3" indent="457200" fontAlgn="base">
              <a:lnSpc>
                <a:spcPct val="150000"/>
              </a:lnSpc>
            </a:pPr>
            <a:r>
              <a:rPr lang="zh-CN" altLang="zh-CN" dirty="0">
                <a:latin typeface="思源黑体 Light" pitchFamily="34" charset="-122"/>
                <a:ea typeface="思源黑体 Light" pitchFamily="34" charset="-122"/>
              </a:rPr>
              <a:t>使用对话框方式间接创建一</a:t>
            </a:r>
            <a:r>
              <a:rPr lang="zh-CN" altLang="zh-CN" dirty="0" smtClean="0">
                <a:latin typeface="思源黑体 Light" pitchFamily="34" charset="-122"/>
                <a:ea typeface="思源黑体 Light" pitchFamily="34" charset="-122"/>
              </a:rPr>
              <a:t>个</a:t>
            </a:r>
            <a:r>
              <a:rPr lang="zh-CN" altLang="en-US" dirty="0">
                <a:effectLst>
                  <a:glow>
                    <a:srgbClr val="000000"/>
                  </a:glow>
                  <a:outerShdw sx="0" sy="0">
                    <a:srgbClr val="000000"/>
                  </a:outerShdw>
                  <a:reflection stA="0" endPos="0" fadeDir="0" sx="0" sy="0"/>
                </a:effectLst>
                <a:latin typeface="思源黑体 Light" pitchFamily="34" charset="-122"/>
                <a:ea typeface="思源黑体 Light" pitchFamily="34" charset="-122"/>
                <a:cs typeface="Times New Roman" pitchFamily="18" charset="0"/>
              </a:rPr>
              <a:t>多行</a:t>
            </a:r>
            <a:r>
              <a:rPr lang="zh-CN" altLang="en-US" dirty="0" smtClean="0">
                <a:latin typeface="思源黑体 Light" pitchFamily="34" charset="-122"/>
                <a:ea typeface="思源黑体 Light" pitchFamily="34" charset="-122"/>
              </a:rPr>
              <a:t>文本控件</a:t>
            </a:r>
            <a:r>
              <a:rPr lang="zh-CN" altLang="en-US" dirty="0" smtClean="0">
                <a:effectLst>
                  <a:glow>
                    <a:srgbClr val="000000"/>
                  </a:glow>
                  <a:outerShdw sx="0" sy="0">
                    <a:srgbClr val="000000"/>
                  </a:outerShdw>
                  <a:reflection stA="0" endPos="0" fadeDir="0" sx="0" sy="0"/>
                </a:effectLst>
                <a:latin typeface="思源黑体 Light" pitchFamily="34" charset="-122"/>
                <a:ea typeface="思源黑体 Light" pitchFamily="34" charset="-122"/>
                <a:cs typeface="Times New Roman" pitchFamily="18" charset="0"/>
              </a:rPr>
              <a:t>。</a:t>
            </a:r>
            <a:endParaRPr lang="zh-CN" altLang="zh-CN" dirty="0">
              <a:effectLst>
                <a:glow>
                  <a:srgbClr val="000000"/>
                </a:glow>
                <a:outerShdw sx="0" sy="0">
                  <a:srgbClr val="000000"/>
                </a:outerShdw>
                <a:reflection stA="0" endPos="0" fadeDir="0" sx="0" sy="0"/>
              </a:effectLst>
              <a:latin typeface="思源黑体 Light" pitchFamily="34" charset="-122"/>
              <a:ea typeface="思源黑体 Light" pitchFamily="34" charset="-122"/>
              <a:cs typeface="Times New Roman" pitchFamily="18" charset="0"/>
            </a:endParaRPr>
          </a:p>
        </p:txBody>
      </p:sp>
      <p:sp>
        <p:nvSpPr>
          <p:cNvPr id="8" name="TextBox 7"/>
          <p:cNvSpPr txBox="1"/>
          <p:nvPr/>
        </p:nvSpPr>
        <p:spPr>
          <a:xfrm>
            <a:off x="180000" y="1267200"/>
            <a:ext cx="4046301" cy="646331"/>
          </a:xfrm>
          <a:prstGeom prst="rect">
            <a:avLst/>
          </a:prstGeom>
          <a:noFill/>
        </p:spPr>
        <p:txBody>
          <a:bodyPr wrap="none" rtlCol="0">
            <a:spAutoFit/>
          </a:bodyPr>
          <a:lstStyle/>
          <a:p>
            <a:r>
              <a:rPr lang="en-US" altLang="zh-CN" sz="3600" dirty="0" smtClean="0">
                <a:latin typeface="思源黑体 CN" pitchFamily="34" charset="-122"/>
                <a:ea typeface="思源黑体 CN" pitchFamily="34" charset="-122"/>
              </a:rPr>
              <a:t>2.</a:t>
            </a:r>
            <a:r>
              <a:rPr lang="zh-CN" altLang="en-US" sz="3600" dirty="0">
                <a:latin typeface="思源黑体 CN" pitchFamily="34" charset="-122"/>
                <a:ea typeface="思源黑体 CN" pitchFamily="34" charset="-122"/>
              </a:rPr>
              <a:t>多行文本</a:t>
            </a:r>
            <a:r>
              <a:rPr lang="zh-CN" altLang="en-US" sz="3600" dirty="0" smtClean="0">
                <a:latin typeface="思源黑体 CN" pitchFamily="34" charset="-122"/>
                <a:ea typeface="思源黑体 CN" pitchFamily="34" charset="-122"/>
              </a:rPr>
              <a:t>控</a:t>
            </a:r>
            <a:r>
              <a:rPr lang="zh-CN" altLang="en-US" sz="3600" dirty="0">
                <a:latin typeface="思源黑体 CN" pitchFamily="34" charset="-122"/>
                <a:ea typeface="思源黑体 CN" pitchFamily="34" charset="-122"/>
              </a:rPr>
              <a:t>件</a:t>
            </a:r>
            <a:r>
              <a:rPr lang="en-US" altLang="zh-CN" sz="3600" dirty="0" smtClean="0">
                <a:latin typeface="思源黑体 CN" pitchFamily="34" charset="-122"/>
                <a:ea typeface="思源黑体 CN" pitchFamily="34" charset="-122"/>
              </a:rPr>
              <a:t>API</a:t>
            </a:r>
            <a:endParaRPr lang="zh-CN" altLang="en-US" sz="3600" dirty="0">
              <a:latin typeface="思源黑体 CN" pitchFamily="34" charset="-122"/>
              <a:ea typeface="思源黑体 CN" pitchFamily="34" charset="-122"/>
            </a:endParaRPr>
          </a:p>
        </p:txBody>
      </p:sp>
    </p:spTree>
    <p:extLst>
      <p:ext uri="{BB962C8B-B14F-4D97-AF65-F5344CB8AC3E}">
        <p14:creationId xmlns:p14="http://schemas.microsoft.com/office/powerpoint/2010/main" val="14058164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25400" y="460003"/>
            <a:ext cx="1171112" cy="646331"/>
          </a:xfrm>
          <a:prstGeom prst="rect">
            <a:avLst/>
          </a:prstGeom>
          <a:noFill/>
        </p:spPr>
        <p:txBody>
          <a:bodyPr wrap="square" rtlCol="0">
            <a:spAutoFit/>
          </a:bodyPr>
          <a:lstStyle/>
          <a:p>
            <a:r>
              <a:rPr lang="en-US" altLang="zh-CN" dirty="0" smtClean="0">
                <a:solidFill>
                  <a:schemeClr val="bg1"/>
                </a:solidFill>
                <a:latin typeface="思源黑体 CN" pitchFamily="34" charset="-122"/>
                <a:ea typeface="思源黑体 CN" pitchFamily="34" charset="-122"/>
              </a:rPr>
              <a:t>emWin</a:t>
            </a:r>
          </a:p>
          <a:p>
            <a:r>
              <a:rPr lang="zh-CN" altLang="en-US" dirty="0">
                <a:solidFill>
                  <a:schemeClr val="bg1"/>
                </a:solidFill>
                <a:latin typeface="思源黑体 CN" pitchFamily="34" charset="-122"/>
                <a:ea typeface="思源黑体 CN" pitchFamily="34" charset="-122"/>
              </a:rPr>
              <a:t>视</a:t>
            </a:r>
            <a:r>
              <a:rPr lang="zh-CN" altLang="en-US" dirty="0" smtClean="0">
                <a:solidFill>
                  <a:schemeClr val="bg1"/>
                </a:solidFill>
                <a:latin typeface="思源黑体 CN" pitchFamily="34" charset="-122"/>
                <a:ea typeface="思源黑体 CN" pitchFamily="34" charset="-122"/>
              </a:rPr>
              <a:t>频教程</a:t>
            </a:r>
            <a:endParaRPr lang="zh-CN" altLang="en-US" dirty="0">
              <a:solidFill>
                <a:schemeClr val="bg1"/>
              </a:solidFill>
              <a:latin typeface="思源黑体 CN" pitchFamily="34" charset="-122"/>
              <a:ea typeface="思源黑体 CN" pitchFamily="34" charset="-122"/>
            </a:endParaRPr>
          </a:p>
        </p:txBody>
      </p:sp>
      <p:sp>
        <p:nvSpPr>
          <p:cNvPr id="13" name="TextBox 12"/>
          <p:cNvSpPr txBox="1"/>
          <p:nvPr/>
        </p:nvSpPr>
        <p:spPr>
          <a:xfrm>
            <a:off x="180000" y="460003"/>
            <a:ext cx="2339102" cy="523220"/>
          </a:xfrm>
          <a:prstGeom prst="rect">
            <a:avLst/>
          </a:prstGeom>
          <a:noFill/>
        </p:spPr>
        <p:txBody>
          <a:bodyPr wrap="none" rtlCol="0">
            <a:spAutoFit/>
          </a:bodyPr>
          <a:lstStyle/>
          <a:p>
            <a:r>
              <a:rPr lang="zh-CN" altLang="en-US" sz="2800" dirty="0">
                <a:latin typeface="思源黑体 CN" pitchFamily="34" charset="-122"/>
                <a:ea typeface="思源黑体 CN" pitchFamily="34" charset="-122"/>
              </a:rPr>
              <a:t>多行文本控件</a:t>
            </a:r>
          </a:p>
        </p:txBody>
      </p:sp>
      <p:sp>
        <p:nvSpPr>
          <p:cNvPr id="8" name="TextBox 7"/>
          <p:cNvSpPr txBox="1"/>
          <p:nvPr/>
        </p:nvSpPr>
        <p:spPr>
          <a:xfrm>
            <a:off x="180000" y="1267200"/>
            <a:ext cx="5186035" cy="646331"/>
          </a:xfrm>
          <a:prstGeom prst="rect">
            <a:avLst/>
          </a:prstGeom>
          <a:noFill/>
        </p:spPr>
        <p:txBody>
          <a:bodyPr wrap="none" rtlCol="0">
            <a:spAutoFit/>
          </a:bodyPr>
          <a:lstStyle/>
          <a:p>
            <a:r>
              <a:rPr lang="en-US" altLang="zh-CN" sz="3600" dirty="0" smtClean="0">
                <a:latin typeface="思源黑体 CN" pitchFamily="34" charset="-122"/>
                <a:ea typeface="思源黑体 CN" pitchFamily="34" charset="-122"/>
              </a:rPr>
              <a:t>3.</a:t>
            </a:r>
            <a:r>
              <a:rPr lang="zh-CN" altLang="en-US" sz="3600" dirty="0">
                <a:latin typeface="思源黑体 CN" pitchFamily="34" charset="-122"/>
                <a:ea typeface="思源黑体 CN" pitchFamily="34" charset="-122"/>
              </a:rPr>
              <a:t>多行文本</a:t>
            </a:r>
            <a:r>
              <a:rPr lang="zh-CN" altLang="en-US" sz="3600" dirty="0" smtClean="0">
                <a:latin typeface="思源黑体 CN" pitchFamily="34" charset="-122"/>
                <a:ea typeface="思源黑体 CN" pitchFamily="34" charset="-122"/>
              </a:rPr>
              <a:t>控</a:t>
            </a:r>
            <a:r>
              <a:rPr lang="zh-CN" altLang="en-US" sz="3600" dirty="0">
                <a:latin typeface="思源黑体 CN" pitchFamily="34" charset="-122"/>
                <a:ea typeface="思源黑体 CN" pitchFamily="34" charset="-122"/>
              </a:rPr>
              <a:t>件基</a:t>
            </a:r>
            <a:r>
              <a:rPr lang="zh-CN" altLang="en-US" sz="3600" dirty="0" smtClean="0">
                <a:latin typeface="思源黑体 CN" pitchFamily="34" charset="-122"/>
                <a:ea typeface="思源黑体 CN" pitchFamily="34" charset="-122"/>
              </a:rPr>
              <a:t>础实验</a:t>
            </a:r>
            <a:endParaRPr lang="zh-CN" altLang="en-US" sz="3600" dirty="0">
              <a:latin typeface="思源黑体 CN" pitchFamily="34" charset="-122"/>
              <a:ea typeface="思源黑体 CN" pitchFamily="34" charset="-122"/>
            </a:endParaRPr>
          </a:p>
        </p:txBody>
      </p:sp>
      <p:sp>
        <p:nvSpPr>
          <p:cNvPr id="6" name="TextBox 5"/>
          <p:cNvSpPr txBox="1"/>
          <p:nvPr/>
        </p:nvSpPr>
        <p:spPr>
          <a:xfrm>
            <a:off x="606107" y="2132856"/>
            <a:ext cx="4824536" cy="1309141"/>
          </a:xfrm>
          <a:prstGeom prst="rect">
            <a:avLst/>
          </a:prstGeom>
          <a:noFill/>
        </p:spPr>
        <p:txBody>
          <a:bodyPr wrap="square" rtlCol="0">
            <a:spAutoFit/>
          </a:bodyPr>
          <a:lstStyle/>
          <a:p>
            <a:pPr marL="514350" indent="-514350">
              <a:lnSpc>
                <a:spcPct val="150000"/>
              </a:lnSpc>
              <a:buFont typeface="+mj-ea"/>
              <a:buAutoNum type="circleNumDbPlain"/>
            </a:pPr>
            <a:r>
              <a:rPr lang="zh-CN" altLang="en-US" sz="2800" dirty="0" smtClean="0">
                <a:latin typeface="思源黑体 Light" pitchFamily="34" charset="-122"/>
                <a:ea typeface="思源黑体 Light" pitchFamily="34" charset="-122"/>
              </a:rPr>
              <a:t>代码分析</a:t>
            </a:r>
            <a:endParaRPr lang="en-US" altLang="zh-CN" sz="2800" dirty="0" smtClean="0">
              <a:latin typeface="思源黑体 Light" pitchFamily="34" charset="-122"/>
              <a:ea typeface="思源黑体 Light" pitchFamily="34" charset="-122"/>
            </a:endParaRPr>
          </a:p>
          <a:p>
            <a:pPr marL="514350" indent="-514350">
              <a:lnSpc>
                <a:spcPct val="150000"/>
              </a:lnSpc>
              <a:buFont typeface="+mj-ea"/>
              <a:buAutoNum type="circleNumDbPlain"/>
            </a:pPr>
            <a:r>
              <a:rPr lang="zh-CN" altLang="en-US" sz="2800" dirty="0">
                <a:latin typeface="思源黑体 Light" pitchFamily="34" charset="-122"/>
                <a:ea typeface="思源黑体 Light" pitchFamily="34" charset="-122"/>
              </a:rPr>
              <a:t>实验现象</a:t>
            </a:r>
          </a:p>
        </p:txBody>
      </p:sp>
    </p:spTree>
    <p:extLst>
      <p:ext uri="{BB962C8B-B14F-4D97-AF65-F5344CB8AC3E}">
        <p14:creationId xmlns:p14="http://schemas.microsoft.com/office/powerpoint/2010/main" val="24967127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对角圆角矩形 1"/>
          <p:cNvSpPr/>
          <p:nvPr/>
        </p:nvSpPr>
        <p:spPr>
          <a:xfrm>
            <a:off x="3239852" y="2529736"/>
            <a:ext cx="2664296" cy="720080"/>
          </a:xfrm>
          <a:prstGeom prst="round2Diag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latin typeface="思源黑体 CN" pitchFamily="34" charset="-122"/>
                <a:ea typeface="思源黑体 CN" pitchFamily="34" charset="-122"/>
              </a:rPr>
              <a:t>谢谢</a:t>
            </a:r>
            <a:endParaRPr lang="zh-CN" altLang="en-US" sz="2800" dirty="0">
              <a:latin typeface="思源黑体 CN" pitchFamily="34" charset="-122"/>
              <a:ea typeface="思源黑体 CN" pitchFamily="34" charset="-122"/>
            </a:endParaRPr>
          </a:p>
        </p:txBody>
      </p:sp>
      <p:sp>
        <p:nvSpPr>
          <p:cNvPr id="3" name="TextBox 2"/>
          <p:cNvSpPr txBox="1"/>
          <p:nvPr/>
        </p:nvSpPr>
        <p:spPr>
          <a:xfrm>
            <a:off x="151517" y="601433"/>
            <a:ext cx="5741444" cy="400110"/>
          </a:xfrm>
          <a:prstGeom prst="rect">
            <a:avLst/>
          </a:prstGeom>
          <a:noFill/>
        </p:spPr>
        <p:txBody>
          <a:bodyPr wrap="none" rtlCol="0" anchor="ctr">
            <a:spAutoFit/>
          </a:bodyPr>
          <a:lstStyle/>
          <a:p>
            <a:r>
              <a:rPr lang="en-US" altLang="zh-CN" sz="2000" dirty="0">
                <a:latin typeface="思源黑体 Light" pitchFamily="34" charset="-122"/>
                <a:ea typeface="思源黑体 Light" pitchFamily="34" charset="-122"/>
              </a:rPr>
              <a:t>[</a:t>
            </a:r>
            <a:r>
              <a:rPr lang="zh-CN" altLang="en-US" sz="2000" dirty="0">
                <a:latin typeface="思源黑体 Light" pitchFamily="34" charset="-122"/>
                <a:ea typeface="思源黑体 Light" pitchFamily="34" charset="-122"/>
              </a:rPr>
              <a:t>野火</a:t>
            </a:r>
            <a:r>
              <a:rPr lang="en-US" altLang="zh-CN" sz="2000" dirty="0">
                <a:latin typeface="思源黑体 Light" pitchFamily="34" charset="-122"/>
                <a:ea typeface="思源黑体 Light" pitchFamily="34" charset="-122"/>
              </a:rPr>
              <a:t>]《emWin</a:t>
            </a:r>
            <a:r>
              <a:rPr lang="zh-CN" altLang="en-US" sz="2000" dirty="0">
                <a:latin typeface="思源黑体 Light" pitchFamily="34" charset="-122"/>
                <a:ea typeface="思源黑体 Light" pitchFamily="34" charset="-122"/>
              </a:rPr>
              <a:t>应用开发实战指南</a:t>
            </a:r>
            <a:r>
              <a:rPr lang="en-US" altLang="zh-CN" sz="2000" dirty="0">
                <a:latin typeface="思源黑体 Light" pitchFamily="34" charset="-122"/>
                <a:ea typeface="思源黑体 Light" pitchFamily="34" charset="-122"/>
              </a:rPr>
              <a:t>—</a:t>
            </a:r>
            <a:r>
              <a:rPr lang="zh-CN" altLang="en-US" sz="2000" dirty="0">
                <a:latin typeface="思源黑体 Light" pitchFamily="34" charset="-122"/>
                <a:ea typeface="思源黑体 Light" pitchFamily="34" charset="-122"/>
              </a:rPr>
              <a:t>基于</a:t>
            </a:r>
            <a:r>
              <a:rPr lang="en-US" altLang="zh-CN" sz="2000" dirty="0">
                <a:latin typeface="思源黑体 Light" pitchFamily="34" charset="-122"/>
                <a:ea typeface="思源黑体 Light" pitchFamily="34" charset="-122"/>
              </a:rPr>
              <a:t>STM32》</a:t>
            </a:r>
            <a:endParaRPr lang="zh-CN" altLang="en-US" sz="2000" dirty="0">
              <a:latin typeface="思源黑体 Light" pitchFamily="34" charset="-122"/>
              <a:ea typeface="思源黑体 Light" pitchFamily="34" charset="-122"/>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107" y="4908114"/>
            <a:ext cx="1032156" cy="1032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6457" y="4919473"/>
            <a:ext cx="1001893" cy="1020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23547" y="5926051"/>
            <a:ext cx="723275" cy="307777"/>
          </a:xfrm>
          <a:prstGeom prst="rect">
            <a:avLst/>
          </a:prstGeom>
          <a:noFill/>
        </p:spPr>
        <p:txBody>
          <a:bodyPr wrap="none" rtlCol="0">
            <a:spAutoFit/>
          </a:bodyPr>
          <a:lstStyle/>
          <a:p>
            <a:r>
              <a:rPr lang="zh-CN" altLang="en-US" sz="1400" dirty="0" smtClean="0">
                <a:latin typeface="思源黑体 Light" pitchFamily="34" charset="-122"/>
                <a:ea typeface="思源黑体 Light" pitchFamily="34" charset="-122"/>
              </a:rPr>
              <a:t>公众号</a:t>
            </a:r>
            <a:endParaRPr lang="zh-CN" altLang="en-US" sz="1400" dirty="0">
              <a:latin typeface="思源黑体 Light" pitchFamily="34" charset="-122"/>
              <a:ea typeface="思源黑体 Light" pitchFamily="34" charset="-122"/>
            </a:endParaRPr>
          </a:p>
        </p:txBody>
      </p:sp>
      <p:sp>
        <p:nvSpPr>
          <p:cNvPr id="7" name="TextBox 6"/>
          <p:cNvSpPr txBox="1"/>
          <p:nvPr/>
        </p:nvSpPr>
        <p:spPr>
          <a:xfrm>
            <a:off x="1605997" y="5926051"/>
            <a:ext cx="902811" cy="307777"/>
          </a:xfrm>
          <a:prstGeom prst="rect">
            <a:avLst/>
          </a:prstGeom>
          <a:noFill/>
        </p:spPr>
        <p:txBody>
          <a:bodyPr wrap="none" rtlCol="0">
            <a:spAutoFit/>
          </a:bodyPr>
          <a:lstStyle/>
          <a:p>
            <a:r>
              <a:rPr lang="zh-CN" altLang="en-US" sz="1400" dirty="0">
                <a:latin typeface="思源黑体 Light" pitchFamily="34" charset="-122"/>
                <a:ea typeface="思源黑体 Light" pitchFamily="34" charset="-122"/>
              </a:rPr>
              <a:t>淘宝店铺</a:t>
            </a:r>
          </a:p>
        </p:txBody>
      </p:sp>
    </p:spTree>
    <p:extLst>
      <p:ext uri="{BB962C8B-B14F-4D97-AF65-F5344CB8AC3E}">
        <p14:creationId xmlns:p14="http://schemas.microsoft.com/office/powerpoint/2010/main" val="24093910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6485</TotalTime>
  <Words>914</Words>
  <Application>Microsoft Office PowerPoint</Application>
  <PresentationFormat>全屏显示(4:3)</PresentationFormat>
  <Paragraphs>139</Paragraphs>
  <Slides>9</Slides>
  <Notes>0</Notes>
  <HiddenSlides>0</HiddenSlides>
  <MMClips>0</MMClips>
  <ScaleCrop>false</ScaleCrop>
  <HeadingPairs>
    <vt:vector size="4" baseType="variant">
      <vt:variant>
        <vt:lpstr>主题</vt:lpstr>
      </vt:variant>
      <vt:variant>
        <vt:i4>2</vt:i4>
      </vt:variant>
      <vt:variant>
        <vt:lpstr>幻灯片标题</vt:lpstr>
      </vt:variant>
      <vt:variant>
        <vt:i4>9</vt:i4>
      </vt:variant>
    </vt:vector>
  </HeadingPairs>
  <TitlesOfParts>
    <vt:vector size="11" baseType="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195</cp:revision>
  <dcterms:modified xsi:type="dcterms:W3CDTF">2020-01-03T06:46:29Z</dcterms:modified>
</cp:coreProperties>
</file>