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0" r:id="rId4"/>
    <p:sldId id="261" r:id="rId5"/>
    <p:sldId id="264" r:id="rId6"/>
    <p:sldId id="269" r:id="rId7"/>
    <p:sldId id="266" r:id="rId8"/>
    <p:sldId id="267" r:id="rId9"/>
    <p:sldId id="268" r:id="rId10"/>
    <p:sldId id="27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下拉框控件简介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下拉框控件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下拉框控件基础实验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F51A21D8-BD1F-456F-9A99-440F74E73C97}" type="pres">
      <dgm:prSet presAssocID="{DA0E8E73-C083-4ECE-864B-5B73B76E08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3"/>
      <dgm:spPr/>
    </dgm:pt>
    <dgm:pt modelId="{01D3B3D7-7E09-4F96-8B68-180CAF529E2A}" type="pres">
      <dgm:prSet presAssocID="{846D8379-514E-4F05-AE34-7C5BF1CB56F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BBE2-0488-4670-A5CF-495B0E9A375C}" type="pres">
      <dgm:prSet presAssocID="{846D8379-514E-4F05-AE34-7C5BF1CB56F3}" presName="accent_2" presStyleCnt="0"/>
      <dgm:spPr/>
    </dgm:pt>
    <dgm:pt modelId="{57BCEE27-FCA6-42D8-A696-24DDBC7DABAC}" type="pres">
      <dgm:prSet presAssocID="{846D8379-514E-4F05-AE34-7C5BF1CB56F3}" presName="accentRepeatNode" presStyleLbl="solidFgAcc1" presStyleIdx="1" presStyleCnt="3"/>
      <dgm:spPr/>
    </dgm:pt>
    <dgm:pt modelId="{48FDFFB6-9E75-4AA3-8F0C-5AA1902DB769}" type="pres">
      <dgm:prSet presAssocID="{783B8359-97F4-4762-9822-C1DD86BED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D1F22-92C5-40AE-B753-A93D6AB52EB3}" type="pres">
      <dgm:prSet presAssocID="{783B8359-97F4-4762-9822-C1DD86BED565}" presName="accent_3" presStyleCnt="0"/>
      <dgm:spPr/>
    </dgm:pt>
    <dgm:pt modelId="{94560077-27F3-4B44-85B9-ADBA7A8EE8B0}" type="pres">
      <dgm:prSet presAssocID="{783B8359-97F4-4762-9822-C1DD86BED565}" presName="accentRepeatNode" presStyleLbl="solidFgAcc1" presStyleIdx="2" presStyleCnt="3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1" destOrd="0" parTransId="{A60D89A4-D9F1-4D96-9556-9E2D1A859B25}" sibTransId="{25386460-B760-4BD3-A8E5-0B4D14F70409}"/>
    <dgm:cxn modelId="{A3B55042-1231-404B-9F34-B62A4BEB5FAE}" type="presOf" srcId="{783B8359-97F4-4762-9822-C1DD86BED565}" destId="{48FDFFB6-9E75-4AA3-8F0C-5AA1902DB769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2" destOrd="0" parTransId="{4FCAE3BD-45E6-4874-9B3D-E55C1514E2AF}" sibTransId="{427CC60A-2AD4-4086-A55A-B95895805870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342B6361-29D0-4141-97A0-2438FB70336B}" type="presOf" srcId="{846D8379-514E-4F05-AE34-7C5BF1CB56F3}" destId="{01D3B3D7-7E09-4F96-8B68-180CAF529E2A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6E4E6894-83EB-4C35-9D15-AB5426BF19A3}" type="presParOf" srcId="{B9E0F92E-C17E-473C-B4EE-A86FDFD51776}" destId="{01D3B3D7-7E09-4F96-8B68-180CAF529E2A}" srcOrd="3" destOrd="0" presId="urn:microsoft.com/office/officeart/2008/layout/VerticalCurvedList"/>
    <dgm:cxn modelId="{754D675C-F5B8-44AA-99EF-9018220F34F7}" type="presParOf" srcId="{B9E0F92E-C17E-473C-B4EE-A86FDFD51776}" destId="{33D2BBE2-0488-4670-A5CF-495B0E9A375C}" srcOrd="4" destOrd="0" presId="urn:microsoft.com/office/officeart/2008/layout/VerticalCurvedList"/>
    <dgm:cxn modelId="{3A355A0F-D863-46C4-8C6D-B29A063909A8}" type="presParOf" srcId="{33D2BBE2-0488-4670-A5CF-495B0E9A375C}" destId="{57BCEE27-FCA6-42D8-A696-24DDBC7DABAC}" srcOrd="0" destOrd="0" presId="urn:microsoft.com/office/officeart/2008/layout/VerticalCurvedList"/>
    <dgm:cxn modelId="{CAF1E5D4-3EE4-4AD2-9EC7-92EAE26D2BCB}" type="presParOf" srcId="{B9E0F92E-C17E-473C-B4EE-A86FDFD51776}" destId="{48FDFFB6-9E75-4AA3-8F0C-5AA1902DB769}" srcOrd="5" destOrd="0" presId="urn:microsoft.com/office/officeart/2008/layout/VerticalCurvedList"/>
    <dgm:cxn modelId="{A12C147E-BC09-4E65-B419-0E72C4F56222}" type="presParOf" srcId="{B9E0F92E-C17E-473C-B4EE-A86FDFD51776}" destId="{37DD1F22-92C5-40AE-B753-A93D6AB52EB3}" srcOrd="6" destOrd="0" presId="urn:microsoft.com/office/officeart/2008/layout/VerticalCurvedList"/>
    <dgm:cxn modelId="{750491A1-7117-4CB9-AEB0-C2EC63566607}" type="presParOf" srcId="{37DD1F22-92C5-40AE-B753-A93D6AB52EB3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72003" y="338437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下拉框控件简介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338437"/>
        <a:ext cx="4052241" cy="676875"/>
      </dsp:txXfrm>
    </dsp:sp>
    <dsp:sp modelId="{CE740109-A4D7-4E81-ABD0-9518AF64FF93}">
      <dsp:nvSpPr>
        <dsp:cNvPr id="0" name=""/>
        <dsp:cNvSpPr/>
      </dsp:nvSpPr>
      <dsp:spPr>
        <a:xfrm>
          <a:off x="48956" y="253828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B3D7-7E09-4F96-8B68-180CAF529E2A}">
      <dsp:nvSpPr>
        <dsp:cNvPr id="0" name=""/>
        <dsp:cNvSpPr/>
      </dsp:nvSpPr>
      <dsp:spPr>
        <a:xfrm>
          <a:off x="718047" y="1353750"/>
          <a:ext cx="3806197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下拉框控件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18047" y="1353750"/>
        <a:ext cx="3806197" cy="676875"/>
      </dsp:txXfrm>
    </dsp:sp>
    <dsp:sp modelId="{57BCEE27-FCA6-42D8-A696-24DDBC7DABAC}">
      <dsp:nvSpPr>
        <dsp:cNvPr id="0" name=""/>
        <dsp:cNvSpPr/>
      </dsp:nvSpPr>
      <dsp:spPr>
        <a:xfrm>
          <a:off x="295000" y="1269141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DFFB6-9E75-4AA3-8F0C-5AA1902DB769}">
      <dsp:nvSpPr>
        <dsp:cNvPr id="0" name=""/>
        <dsp:cNvSpPr/>
      </dsp:nvSpPr>
      <dsp:spPr>
        <a:xfrm>
          <a:off x="472003" y="2369063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下拉框控件基础实验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2369063"/>
        <a:ext cx="4052241" cy="676875"/>
      </dsp:txXfrm>
    </dsp:sp>
    <dsp:sp modelId="{94560077-27F3-4B44-85B9-ADBA7A8EE8B0}">
      <dsp:nvSpPr>
        <dsp:cNvPr id="0" name=""/>
        <dsp:cNvSpPr/>
      </dsp:nvSpPr>
      <dsp:spPr>
        <a:xfrm>
          <a:off x="48956" y="2284453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2020/1/2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23</a:t>
            </a:r>
            <a:r>
              <a:rPr lang="zh-CN" altLang="en-US" sz="32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下拉框控件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183261826"/>
              </p:ext>
            </p:extLst>
          </p:nvPr>
        </p:nvGraphicFramePr>
        <p:xfrm>
          <a:off x="2287652" y="2276872"/>
          <a:ext cx="4568697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49390" y="27360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下拉框控件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7870" y="3762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9390" y="48042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200800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下拉框（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Dropdown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）控件是一种用于在列表中选择一个或多个元素的控件，我们经常会在网页或者手机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APP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中见到这种控件。下拉框控件默认会处于非展开状态并显示当前选定的项目，如果用户点击展开了下拉框控件，则会出现一个列表供用户选择新的项目。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下拉框控件简介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下拉框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件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453967" y="3942357"/>
            <a:ext cx="2236067" cy="207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1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下拉框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件简介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下拉框控件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768" y="2033860"/>
            <a:ext cx="7200800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下拉框控件支持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5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种通知代码，以区分各种不同的操作动作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dirty="0">
              <a:latin typeface="思源黑体 Light" pitchFamily="34" charset="-122"/>
              <a:ea typeface="思源黑体 Light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945575"/>
              </p:ext>
            </p:extLst>
          </p:nvPr>
        </p:nvGraphicFramePr>
        <p:xfrm>
          <a:off x="1362472" y="2996952"/>
          <a:ext cx="6419056" cy="1512168"/>
        </p:xfrm>
        <a:graphic>
          <a:graphicData uri="http://schemas.openxmlformats.org/drawingml/2006/table">
            <a:tbl>
              <a:tblPr firstRow="1" firstCol="1" bandRow="1"/>
              <a:tblGrid>
                <a:gridCol w="3209528"/>
                <a:gridCol w="3209528"/>
              </a:tblGrid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通知代码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WM_NOTIFICATION_CLICKED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控件已被点击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WM_NOTIFICATION_RELEASED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控件已被释放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WM_NOTIFICATION_MOVED_OUT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控件已被点击，但指针已被移出框且没有释放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WM_NOTIFICATION_SCROLL_CHANGED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滚动条的滚动位置已更改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WM_NOTIFICATION_VALUE_CHANGED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控件内的文本已被更改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2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1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下拉框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件简介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下拉框控件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768" y="2033860"/>
            <a:ext cx="7200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下拉框控件支持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5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种通知代码，以区分各种不同的操作动作</a:t>
            </a:r>
            <a:r>
              <a:rPr lang="zh-CN" altLang="en-US" dirty="0" smtClean="0">
                <a:latin typeface="思源黑体 CN" pitchFamily="34" charset="-122"/>
                <a:ea typeface="思源黑体 CN" pitchFamily="34" charset="-122"/>
              </a:rPr>
              <a:t>。</a:t>
            </a:r>
            <a:endParaRPr lang="en-US" altLang="zh-CN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65724"/>
              </p:ext>
            </p:extLst>
          </p:nvPr>
        </p:nvGraphicFramePr>
        <p:xfrm>
          <a:off x="1722512" y="3356992"/>
          <a:ext cx="5698976" cy="874539"/>
        </p:xfrm>
        <a:graphic>
          <a:graphicData uri="http://schemas.openxmlformats.org/drawingml/2006/table">
            <a:tbl>
              <a:tblPr firstRow="1" firstCol="1" bandRow="1"/>
              <a:tblGrid>
                <a:gridCol w="2849488"/>
                <a:gridCol w="2849488"/>
              </a:tblGrid>
              <a:tr h="2915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按键消息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91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GUI_KEY_ENTER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从展开的下拉框中选择一项并关闭该列表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51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GUI_KEY_SPACE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展开下拉框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51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下拉框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下拉框控件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29837"/>
              </p:ext>
            </p:extLst>
          </p:nvPr>
        </p:nvGraphicFramePr>
        <p:xfrm>
          <a:off x="1506488" y="1844816"/>
          <a:ext cx="6131024" cy="4491616"/>
        </p:xfrm>
        <a:graphic>
          <a:graphicData uri="http://schemas.openxmlformats.org/drawingml/2006/table">
            <a:tbl>
              <a:tblPr firstRow="1" firstCol="1" bandRow="1"/>
              <a:tblGrid>
                <a:gridCol w="3065512"/>
                <a:gridCol w="3065512"/>
              </a:tblGrid>
              <a:tr h="2168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DROPDOWN_AddString()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向下拉框控件添加一个新元素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DROPDOWN_Collapse()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关闭下拉框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DROPDOWN_CreateEx()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创建一个下拉框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DROPDOWN_CreateIndirect()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从对话框资源表中创建下拉框控件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DROPDOWN_CreateUser()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使用额外的字节作为用户数据创建下拉框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DROPDOWN_DecSel()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递减选择前一个元素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DROPDOWN_DecSelExp()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在展开的下拉框中递减选择前一个元素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DROPDOWN_DeleteItem()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删除下拉框中的一个元素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DROPDOWN_Expand()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展看对话框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DROPDOWN_GetBkColor()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返回背景颜色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DROPDOWN_GetColor()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返回按钮或箭头使用的颜色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DROPDOWN_GetDefaultFont()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返回默认字体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DROPDOWN_GetFont()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返回当前字体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DROPDOWN_GetItemDisabled()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返回给定项目的状态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DROPDOWN_GetItemText()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返回项目文本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DROPDOWN_GetListbox()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以展开状态返回附加下拉框的句柄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DROPDOWN_GetNumItems()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返回下拉框中的项数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DROPDOWN_GetSel()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返回当前选定元素的编号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DROPDOWN_GetSelExp()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返回处于展开状态的当前选定元素的编号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DROPDWON_GetTextColor()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返回文本颜色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DROPDOWN_GetUserData()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检索用户数据集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DROPDOWN_IncSel()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递增选择后一个元素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DROPDOWN_IncSelExp()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在展开的下拉框中递增选择后一个元素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下拉框控件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123271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DROPDOWN_CreateEx()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在指定位置创建指定大小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的下拉框控</a:t>
            </a: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件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DROPDOWN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_CreateIndirect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使用对话框方式间接创建一</a:t>
            </a: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个</a:t>
            </a: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下拉框控件。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下拉框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下拉框控件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下拉框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件基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础实验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86718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6534</TotalTime>
  <Words>812</Words>
  <Application>Microsoft Office PowerPoint</Application>
  <PresentationFormat>全屏显示(4:3)</PresentationFormat>
  <Paragraphs>119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203</cp:revision>
  <dcterms:modified xsi:type="dcterms:W3CDTF">2020-01-02T08:59:29Z</dcterms:modified>
</cp:coreProperties>
</file>