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列表轮控件简介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列表轮控件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列表轮控件基础实验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列表轮控件简介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列表轮控件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列表轮控件基础实验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2020/1/6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2020/1/6 Monday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25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列表轮控件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013234041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列表轮控件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70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列表轮（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Listwheel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）控件在造型和使用上非常类似于安卓的那种选择日期和时间的控件，控件的整个数据区域可通过指针输入设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备（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PID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）进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行移动，在数据区域移动的时候释放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PID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设备，数据区域会减慢运动速度，并通过在吸附位置捕捉一个新项目来停止。此外，列表轮控件的数据可以循环显示，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在划过最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后一个数据项之后，会像一个轮子一样继续显示第一个数据项。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列表轮控件简介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列表轮控件</a:t>
            </a: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3381473" y="4598712"/>
            <a:ext cx="2381055" cy="158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列表轮控件简介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列表轮控件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列表轮控件支持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4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种通知代码，以区分各种不同的操作动作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204209"/>
              </p:ext>
            </p:extLst>
          </p:nvPr>
        </p:nvGraphicFramePr>
        <p:xfrm>
          <a:off x="1511660" y="2652300"/>
          <a:ext cx="6120680" cy="1208749"/>
        </p:xfrm>
        <a:graphic>
          <a:graphicData uri="http://schemas.openxmlformats.org/drawingml/2006/table">
            <a:tbl>
              <a:tblPr firstRow="1" firstCol="1" bandRow="1"/>
              <a:tblGrid>
                <a:gridCol w="2880320"/>
                <a:gridCol w="3240360"/>
              </a:tblGrid>
              <a:tr h="29690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279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27962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WM_NOTIFICATION_SEL_CHANGED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项目已在对齐位置对齐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列表轮控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列表轮控件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417649"/>
              </p:ext>
            </p:extLst>
          </p:nvPr>
        </p:nvGraphicFramePr>
        <p:xfrm>
          <a:off x="1794520" y="1844841"/>
          <a:ext cx="5554960" cy="4536486"/>
        </p:xfrm>
        <a:graphic>
          <a:graphicData uri="http://schemas.openxmlformats.org/drawingml/2006/table">
            <a:tbl>
              <a:tblPr firstRow="1" firstCol="1" bandRow="1"/>
              <a:tblGrid>
                <a:gridCol w="2777480"/>
                <a:gridCol w="2777480"/>
              </a:tblGrid>
              <a:tr h="22821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1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1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LISTWHEEL_AddString()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添加一个新的字符串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LISTWHEEL_CreateEx()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创建一个列表轮控件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LISTWHEEL_CreateIndirect()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从对话框资源表中创建列表轮控件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LISTWHEEL_CreateUser()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使用额外的字节作为用户数据创建列表轮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LISTWHEEL_GetBkColor()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获取当前背景颜色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LISTWHEEL_GetFont()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获取当前字体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LISTWHEEL_GetItemFromPos()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返回与给定位置匹配的项目的索引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LISTWHEEL_GetItemText()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返回请求项的文本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LISTWHEEL_GetLBorder()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返回左边框的大小，以像素为单位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LISTWHEEL_GetLineHeight()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返回一项的高度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LISTWHEEL_GetNumItems()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返回数据项数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LISTWHEEL_GetPos()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返回当前参与项目的项目索引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LISTWHEEL_GetRBorder()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返回右边框的大小，以像素为单位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LISTWHEEL_GetSel()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返回当前选择的项目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LISTWHEEL_GetSnapPosition()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返回捕捉位置，以像素为单位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LISTWHEEL_GetTextAlign()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返回用于绘制数据项的文本对齐方式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LISTWHEEL_GetTextColor()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返回文本颜色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LISTWHEEL_GetUserData()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检索用户数据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LISTWHEEL_IsMoving()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返回控件是否在移动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LISTWHEEL_MoveToPos()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将列表轮移动到指定位置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LISTWHEEL_OwnerDraw()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绘制控件件的默认函数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LISTWHEEL_SetBkColor()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设置当前背景颜色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87316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LISTWHEEL_SetDeceleration()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1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设置轮的减速度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列表轮控件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LISTWHEEL_CreateEx()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在指定位置创建指定大小的列表轮控件。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LISTWHEEL_CreateIndirect()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列表轮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5846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列表轮控件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列表轮控件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7243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列表轮控件基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815047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6555</TotalTime>
  <Words>774</Words>
  <Application>Microsoft Office PowerPoint</Application>
  <PresentationFormat>全屏显示(4:3)</PresentationFormat>
  <Paragraphs>106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222</cp:revision>
  <dcterms:modified xsi:type="dcterms:W3CDTF">2020-01-06T00:53:17Z</dcterms:modified>
</cp:coreProperties>
</file>