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滑块控件简介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滑块控件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滑块控件基础实验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滑块控件简介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滑块控件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滑块控件基础实验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滑块控件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86761857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滑块控件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滑块（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Slider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）控件通常用于在一定范围内修改数值，类似手机上用来调整屏幕亮度或音量的控件。滑块控件由一个滑动条和条旁边的刻度标记组成，这些刻度标记可用于在拖动滑块时吸附滑块。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滑块控件简介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滑块控件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463031" y="4077072"/>
            <a:ext cx="4217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滑块控件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滑块控件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滑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块控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件支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持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3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种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通知代码，以区分各种不同的操作动作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同时滑块控件也支持输入焦点，它可以接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收按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键消息。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77273"/>
              </p:ext>
            </p:extLst>
          </p:nvPr>
        </p:nvGraphicFramePr>
        <p:xfrm>
          <a:off x="1691680" y="2636912"/>
          <a:ext cx="5760640" cy="1080119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2880320"/>
              </a:tblGrid>
              <a:tr h="297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607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滑块控件已被点击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滑块控件已被释放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WM_NOTIFICATION_VALUE_CHANGED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滑块控件的值已被更改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8763"/>
              </p:ext>
            </p:extLst>
          </p:nvPr>
        </p:nvGraphicFramePr>
        <p:xfrm>
          <a:off x="1691680" y="4581127"/>
          <a:ext cx="5757516" cy="1067220"/>
        </p:xfrm>
        <a:graphic>
          <a:graphicData uri="http://schemas.openxmlformats.org/drawingml/2006/table">
            <a:tbl>
              <a:tblPr firstRow="1" firstCol="1" bandRow="1"/>
              <a:tblGrid>
                <a:gridCol w="2878758"/>
                <a:gridCol w="2878758"/>
              </a:tblGrid>
              <a:tr h="3557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按键消息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5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GUI_KEY_RIGHT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将当前滑块控件的值加一个刻度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GUI_KEY_LEFT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将当前滑块控件的值减一个刻度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滑块控件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滑块控件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36628"/>
              </p:ext>
            </p:extLst>
          </p:nvPr>
        </p:nvGraphicFramePr>
        <p:xfrm>
          <a:off x="1686508" y="1844832"/>
          <a:ext cx="5770984" cy="4392478"/>
        </p:xfrm>
        <a:graphic>
          <a:graphicData uri="http://schemas.openxmlformats.org/drawingml/2006/table">
            <a:tbl>
              <a:tblPr firstRow="1" firstCol="1" bandRow="1"/>
              <a:tblGrid>
                <a:gridCol w="2885492"/>
                <a:gridCol w="2885492"/>
              </a:tblGrid>
              <a:tr h="253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SLIDER_CreateEx()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创建一个滑块控件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SLIDER_CreateIndirect()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从对话框资源表中创建滑块控件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SLIDER_CreateUser()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使用额外的字节作为用户数据创建滑块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SLIDER_Dec()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减少滑块的值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SLIDER_GetBkColor()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SLIDER_GetFocusColor()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返回当前聚焦颜色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SLIDER_GetRange()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返回指定滑块的范围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SLIDER_GetUserData()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SLIDER_GetValue()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返回滑块当前的值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SLIDER_Inc()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增加滑块的值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SLIDER_SetDefaultFocusColor()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设置默认聚焦颜色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设置聚焦颜色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SLIDER_SetNumTicks()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设置滑块的刻度线数量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SLIDER_SetRange()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设置滑块的范围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设置额外用户数据集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SLIDER_SetValue()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设置滑块当前的值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SLIDER_SetWidth()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设置滑块的宽度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滑块控件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SLIDER_CreateEx()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的滑块控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SLIDER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滑块控件。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滑块控件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滑块控件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滑块控件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8073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Words>629</Words>
  <Application>Microsoft Office PowerPoint</Application>
  <PresentationFormat>全屏显示(4:3)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229</cp:revision>
  <dcterms:modified xsi:type="dcterms:W3CDTF">2019-12-31T08:07:33Z</dcterms:modified>
</cp:coreProperties>
</file>