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4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进度条控件简介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进度条控件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进度条控件基础实验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进度条控件简介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进度条控件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进度条控件基础实验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进度条控件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57307388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进度条控件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进度条（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Progbar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）控件也是一种用户数据可视化的控件。类似的控件其实在我们生活中非常常见，例如某些网页的加载过程、下载软件的下载进度和手机的电池电量等等都有出现进度条。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进度条控件简介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进度条控件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023828" y="4149080"/>
            <a:ext cx="3096344" cy="5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进度条控件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进度条控件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进度条控件不支持任何的通知代码、聚焦操作和按键消息，也就是说无法在对话框回调函数中通过通知代码操作进度条控件，控件自己也无法响应外部键盘的动作。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进度条控件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进度条控件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94147"/>
              </p:ext>
            </p:extLst>
          </p:nvPr>
        </p:nvGraphicFramePr>
        <p:xfrm>
          <a:off x="1794520" y="2060848"/>
          <a:ext cx="5554960" cy="4015170"/>
        </p:xfrm>
        <a:graphic>
          <a:graphicData uri="http://schemas.openxmlformats.org/drawingml/2006/table">
            <a:tbl>
              <a:tblPr firstRow="1" firstCol="1" bandRow="1"/>
              <a:tblGrid>
                <a:gridCol w="2777480"/>
                <a:gridCol w="2777480"/>
              </a:tblGrid>
              <a:tr h="2234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PROGBAR_CreateEx()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创建一个进度条控件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PROGBAR_CreateIndirect()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从对话框资源表中创建进度条控件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PROGBAR_CreateUser()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使用额外字节作为用户数据创建进度条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PROGBAR_GetBarColor()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返回进度条颜色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PROGBAR_GetFont()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返回文本字体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PROGBAR_GetMinMax()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返回最大最小值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PROGBAR_GetTextColor()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返回文本颜色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PROGBAR_GetUserData()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检索用户数据集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PROGBAR_GetValue()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返回当前进度值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PROGBAR_SetBarColor()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设置进度条颜色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PROGBAR_SetFont()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设置文本字体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PROGBAR_SetMinMax()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设置最大最小值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PROGBAR_SetText()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PROGBAR_SetTextAlign()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设置文本对齐方式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PROGBAR_SetTextColor()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设置文本颜色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PROGBAR_SetTextPos()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设置文本位置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PROGBAR_SetUserData()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设置额外用户数据集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PROGBAR_SetValue()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设置进度值</a:t>
                      </a: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(</a:t>
                      </a:r>
                      <a:r>
                        <a:rPr lang="zh-CN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如果没有文本，则设置百分比</a:t>
                      </a: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)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进度条控件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PROGBAR_CreateEx()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的进度条控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PROGBAR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使用对话框方式间接创建一个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进度条控件。</a:t>
            </a:r>
            <a:endParaRPr lang="zh-CN" altLang="zh-CN" dirty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进度条控件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进度条控件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进度条控件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9187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7915</TotalTime>
  <Words>593</Words>
  <Application>Microsoft Office PowerPoint</Application>
  <PresentationFormat>全屏显示(4:3)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237</cp:revision>
  <dcterms:modified xsi:type="dcterms:W3CDTF">2019-12-31T01:29:44Z</dcterms:modified>
</cp:coreProperties>
</file>