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9" r:id="rId6"/>
    <p:sldId id="270" r:id="rId7"/>
    <p:sldId id="264" r:id="rId8"/>
    <p:sldId id="266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曲线图控件简介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曲线图控件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曲线图控件基础实验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曲线图控件简介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曲线图控件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曲线图控件基础实验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曲线图控件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88264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07391283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曲线图控件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曲线图（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Graph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主要是用于数据可视化，通常用于显示某项数据随时间或其他有序序列而变化的趋势。曲线图控件可以同时显示多条曲线，拥有水平和垂直刻度尺，可以用来标记曲线刻度，背景上可以显示水平和垂直间距不相同的网格。如果数据数组不适合图形的可见区域，控件可以自动显示滚动条，滚动条允许在大型数据数组中滚动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曲线图控件简介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曲线图控件简介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4402806" cy="288032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04797"/>
              </p:ext>
            </p:extLst>
          </p:nvPr>
        </p:nvGraphicFramePr>
        <p:xfrm>
          <a:off x="4572000" y="2276870"/>
          <a:ext cx="4320480" cy="3024342"/>
        </p:xfrm>
        <a:graphic>
          <a:graphicData uri="http://schemas.openxmlformats.org/drawingml/2006/table">
            <a:tbl>
              <a:tblPr firstRow="1" firstCol="1" bandRow="1"/>
              <a:tblGrid>
                <a:gridCol w="1227016"/>
                <a:gridCol w="3093464"/>
              </a:tblGrid>
              <a:tr h="232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细节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Border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边框，可选项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数据区域周围的细线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Grid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显示在数据区域的背景中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Data area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显示网格和数据对象的区域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Data object(s)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数据对象，一条曲线对应一个数据对象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Application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defined graphic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应用程序定义的回调函数，用于绘制任何应用程序定义的文本和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或图形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Scrollbar(s)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垂直</a:t>
                      </a: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水平滚动条，可查看大于曲线图控件显示区域的数据对象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Scale object(s)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垂直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水平刻度对象，可附加到控件中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X-Size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显示区域的横向尺寸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Y-Size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显示区域的垂直尺寸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数据对象、图形的功能要求和应用场景等往往存在些许差异，曲线图控件针对这些差异提供了两种曲线显示模式，一种是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X-Y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模式，一种是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Y-T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模式。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曲线图控件简介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568" y="3438128"/>
            <a:ext cx="3634250" cy="236713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65492" y="3429000"/>
            <a:ext cx="3666948" cy="23888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1008" y="5867980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GRAPH_DATA_XY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608" y="5867208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GRAPH_DATA_YT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曲线图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曲线图控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件不支持任何的通知代码、聚焦操作和按键消息，也就是说无法在对话框回调函数中通过通知代码操作进度条控件，控件自己也无法响应外部键盘的动作。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曲线图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46680"/>
              </p:ext>
            </p:extLst>
          </p:nvPr>
        </p:nvGraphicFramePr>
        <p:xfrm>
          <a:off x="266711" y="1840940"/>
          <a:ext cx="4017257" cy="4242022"/>
        </p:xfrm>
        <a:graphic>
          <a:graphicData uri="http://schemas.openxmlformats.org/drawingml/2006/table">
            <a:tbl>
              <a:tblPr firstRow="1" firstCol="1" bandRow="1"/>
              <a:tblGrid>
                <a:gridCol w="1857017"/>
                <a:gridCol w="2160240"/>
              </a:tblGrid>
              <a:tr h="2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05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05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258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通用函数</a:t>
                      </a:r>
                      <a:endParaRPr lang="zh-CN" sz="105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GRAPH_AttachData()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附加数据对象到控件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GRAPH_AttachScale()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附加刻度对象到控件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GRAPH_CreateEx()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创建一个曲线图控件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GRAPH_CreateIndirect()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从对话框资源表中创建曲线图控件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GRAPH_DetachData()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从控件中分离数据对象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GRAPH_DetachScale()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从控件中分离刻度对象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GRAPH_GetColor()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返回控件一种结构的颜色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GRAPH_GetScrollValue()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返回指定滚动条的当前值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GRAPH_SetAutoScrollbar()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使能自动使用滚动条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GRAPH_SetBorder()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设置上下左右各个边框的大小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GRAPH_SetColor()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设置控件一种结构的颜色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GRAPH_SetGridDistX()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设置水平网格间距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GRAPH_SetGridDistY()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设置垂直网格间距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GRAPH_SetGridFixedX()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固定水平网格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GRAPH_SetGridOffY()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添加垂直网格线偏移量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GRAPH_SetGridVis()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启用网格绘制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GRAPH_SetLineStyleH()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设置水平网格线的线型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GRAPH_SetLineStyleV()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设置垂直网格线的线型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GRAPH_SetVSizeX()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设置控件的水平范围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GRAPH_SetVSizeY()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设置控件的垂直范围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63153"/>
              </p:ext>
            </p:extLst>
          </p:nvPr>
        </p:nvGraphicFramePr>
        <p:xfrm>
          <a:off x="4355976" y="1844824"/>
          <a:ext cx="4680520" cy="3528384"/>
        </p:xfrm>
        <a:graphic>
          <a:graphicData uri="http://schemas.openxmlformats.org/drawingml/2006/table">
            <a:tbl>
              <a:tblPr firstRow="1" firstCol="1" bandRow="1"/>
              <a:tblGrid>
                <a:gridCol w="2088232"/>
                <a:gridCol w="2592288"/>
              </a:tblGrid>
              <a:tr h="2075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075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GRAPH_DATA_YT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相关函数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GRAPH_DATA_YT_AddValue()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添加一个数据项到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YT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数据对象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GRAPH_DATA_YT_Clear()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清除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YT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数据对象的所有数据项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GRAPH_DATA_YT_Create()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创建一个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YT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数据对象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GRAPH_DATA_YT_Delete()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删除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YT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数据对象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GRAPH_DATA_YT_GetValue()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返回给定索引处的数据值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GRAPH_DATA_YT_MirrorX()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镜像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x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GRAPH_DATA_YT_SetAlign()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设置指定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YT</a:t>
                      </a: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数据对象的对齐方式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GRAPH_DATA_YT_SetOffY()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设置用于绘制数据的垂直偏移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刻度对象相关函数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GRAPH_SCALE_Create()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创建一个刻度对象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GRAPH_SCALE_Delete()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删除刻度对象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GRAPH_SCALE_SetFactor()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设置用于从像素到所需单位的计算系数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GRAPH_SCALE_SetFont()</a:t>
                      </a:r>
                      <a:endParaRPr lang="zh-CN" sz="105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设置用于绘制数字的字体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GRAPH_SCALE_SetNumDecs()</a:t>
                      </a:r>
                      <a:endParaRPr lang="zh-CN" sz="105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设置小数部分的位数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5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GRAPH_SCALE_SetOff()</a:t>
                      </a:r>
                      <a:endParaRPr lang="zh-CN" sz="105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设置添加到数字的可选偏移量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GRAPH_CreateEx()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的曲线图控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曲线图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曲线图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曲线图控件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曲线图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9608</TotalTime>
  <Words>1180</Words>
  <Application>Microsoft Office PowerPoint</Application>
  <PresentationFormat>全屏显示(4:3)</PresentationFormat>
  <Paragraphs>157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255</cp:revision>
  <dcterms:modified xsi:type="dcterms:W3CDTF">2020-01-06T09:15:28Z</dcterms:modified>
</cp:coreProperties>
</file>