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4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图标控件简介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图标控件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图标控件基础实验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图标控件简介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图标控件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图标控件基础实验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2019/12/31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29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图标控件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608008337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图标控件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848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图标（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Iconview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）控件可用来设置基于图标的菜单，这些菜单在手机和电脑上非常常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见。 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它可以显示图标列表，其中每个图标都可以选择使用文本标记。 图标控件支持透明度和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Alpha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混合，因此桌面背景可以不受遮挡的显示内容。 当前被选中的图标可以用纯色或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alpha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混合效果突出显示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图标控件简介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图标控件</a:t>
            </a:r>
          </a:p>
        </p:txBody>
      </p:sp>
      <p:pic>
        <p:nvPicPr>
          <p:cNvPr id="16" name="图片 15"/>
          <p:cNvPicPr/>
          <p:nvPr/>
        </p:nvPicPr>
        <p:blipFill>
          <a:blip r:embed="rId2"/>
          <a:stretch>
            <a:fillRect/>
          </a:stretch>
        </p:blipFill>
        <p:spPr>
          <a:xfrm>
            <a:off x="3793660" y="3789040"/>
            <a:ext cx="1556680" cy="248641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图标控件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简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图标控件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图标控件支持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5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种通知代码，以区分各种不同的操作动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作。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思源黑体 CN" pitchFamily="34" charset="-122"/>
              <a:ea typeface="思源黑体 CN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思源黑体 CN" pitchFamily="34" charset="-122"/>
              <a:ea typeface="思源黑体 CN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>
              <a:latin typeface="思源黑体 CN" pitchFamily="34" charset="-122"/>
              <a:ea typeface="思源黑体 CN" pitchFamily="34" charset="-122"/>
            </a:endParaRPr>
          </a:p>
          <a:p>
            <a:pPr indent="457200">
              <a:lnSpc>
                <a:spcPct val="150000"/>
              </a:lnSpc>
            </a:pPr>
            <a:endParaRPr lang="en-US" altLang="zh-CN" dirty="0" smtClean="0">
              <a:latin typeface="思源黑体 CN" pitchFamily="34" charset="-122"/>
              <a:ea typeface="思源黑体 CN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同时图标控件也支持输入焦点，它可以接收按键消息。</a:t>
            </a:r>
            <a:endParaRPr lang="en-US" altLang="zh-CN" dirty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493949"/>
              </p:ext>
            </p:extLst>
          </p:nvPr>
        </p:nvGraphicFramePr>
        <p:xfrm>
          <a:off x="1722512" y="2492896"/>
          <a:ext cx="5698976" cy="1512168"/>
        </p:xfrm>
        <a:graphic>
          <a:graphicData uri="http://schemas.openxmlformats.org/drawingml/2006/table">
            <a:tbl>
              <a:tblPr firstRow="1" firstCol="1" bandRow="1"/>
              <a:tblGrid>
                <a:gridCol w="2705472"/>
                <a:gridCol w="2993504"/>
              </a:tblGrid>
              <a:tr h="25202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控件已被点击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控件已被点击并释放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WM_NOTIFICATION_MOVED_OUT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控件已被点击，但指针已被移出框且没有释放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WM_NOTIFICATION_SCROLL_CHANGED</a:t>
                      </a:r>
                      <a:endParaRPr lang="zh-CN" sz="11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滚动条的滚动位置已更改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2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WM_NOTIFICATION_SEL_CHANGED</a:t>
                      </a:r>
                      <a:endParaRPr lang="zh-CN" sz="11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控件的选择值已更改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458826"/>
              </p:ext>
            </p:extLst>
          </p:nvPr>
        </p:nvGraphicFramePr>
        <p:xfrm>
          <a:off x="1723173" y="4581128"/>
          <a:ext cx="5706326" cy="1656186"/>
        </p:xfrm>
        <a:graphic>
          <a:graphicData uri="http://schemas.openxmlformats.org/drawingml/2006/table">
            <a:tbl>
              <a:tblPr firstRow="1" firstCol="1" bandRow="1"/>
              <a:tblGrid>
                <a:gridCol w="2853163"/>
                <a:gridCol w="2853163"/>
              </a:tblGrid>
              <a:tr h="23659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按键消息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GUI_KEY_RIGHT</a:t>
                      </a:r>
                      <a:endParaRPr lang="zh-CN" sz="11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将所选内容移到下一个图标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GUI_KEY_LEFT</a:t>
                      </a:r>
                      <a:endParaRPr lang="zh-CN" sz="11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将所选内容移至上一个图标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GUI_KEY_DOWN</a:t>
                      </a:r>
                      <a:endParaRPr lang="zh-CN" sz="11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向下移动选择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GUI_KEY_UP</a:t>
                      </a:r>
                      <a:endParaRPr lang="zh-CN" sz="11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向上移动选择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GUI_KEY_HOME</a:t>
                      </a:r>
                      <a:endParaRPr lang="zh-CN" sz="11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将所选内容移到第一个图标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659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GUI_KEY_END</a:t>
                      </a:r>
                      <a:endParaRPr lang="zh-CN" sz="11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将所选内容移到最后一个图标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图标控件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图标控件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297086"/>
              </p:ext>
            </p:extLst>
          </p:nvPr>
        </p:nvGraphicFramePr>
        <p:xfrm>
          <a:off x="1760605" y="1899394"/>
          <a:ext cx="5622790" cy="4298430"/>
        </p:xfrm>
        <a:graphic>
          <a:graphicData uri="http://schemas.openxmlformats.org/drawingml/2006/table">
            <a:tbl>
              <a:tblPr firstRow="1" firstCol="1" bandRow="1"/>
              <a:tblGrid>
                <a:gridCol w="2811395"/>
                <a:gridCol w="2811395"/>
              </a:tblGrid>
              <a:tr h="1856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ICONVIEW_AddBitmapItem()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向图标控件添加新图标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ICONVIEW_AddStreamedBitmapItem()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使用流位图将新图标添加到控件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ICONVIEW_CreateEx()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创建一个图标控件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ICONVIEW_CreateIndirect()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从对话框资源表中创建图标控件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ICONVIEW_CreateUser()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使用额外字节作为用户数据创建图标控件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返回当前背景颜色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ICONVIEW_GetFont()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范围当前字体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ICONVIEW_DeleteItem()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删除现有项目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ICONVIEW_EnableStreamAuto()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启用对流位图的完全支持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ICONVIEW_GetItemBitmap()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返回指向给定项目的位图的指针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ICONVIEW_GetItemText()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检索指定项的文本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ICONVIEW_GetItemUserData()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从特定项目中检索先前存储的用户数据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ICONVIEW_GetNumItems()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返回项目数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ICONVIEW_GetReleasedItem()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返回已被释放项目的索引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ICONVIEW_GetSel()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返回当前选定图标的索引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ICONVIEW_GetTextColor()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返回文本颜色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ICONVIEW_GetUserData()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检索用户数据集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ICONVIEW_InsertBitmapItem()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在控件的给定位置中插入新图标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ICONVIEW_InsertStreamedBitmapItem()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在控件的给定位置中插入新流位图图标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ICONVIEW_OwnerDraw()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绘制控件的默认函数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ICONVIEW_SetBitmapItem()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设置要由特定项目使用的位图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68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ICONVIEW_SetBkColor()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设置背景颜色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图标控件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0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ICONVIEW_CreateEx()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的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图标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控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件。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ICONVIEW_CreateIndirect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使用对话框方式间接创建一个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图标控件。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图标控件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图标控件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图标控件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94279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8480</TotalTime>
  <Words>820</Words>
  <Application>Microsoft Office PowerPoint</Application>
  <PresentationFormat>全屏显示(4:3)</PresentationFormat>
  <Paragraphs>125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268</cp:revision>
  <dcterms:modified xsi:type="dcterms:W3CDTF">2019-12-31T01:29:40Z</dcterms:modified>
</cp:coreProperties>
</file>