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搭建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Windows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仿真环境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使用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VS 2019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社区版仿真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Hello World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7782E072-CD8A-44E3-80EF-7481212E5000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仿真文件概览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F324829-9F95-4911-B7AF-314C0FE07B42}" type="parTrans" cxnId="{49313055-714E-4AB1-AAF5-3CCAC1CB05B9}">
      <dgm:prSet/>
      <dgm:spPr/>
      <dgm:t>
        <a:bodyPr/>
        <a:lstStyle/>
        <a:p>
          <a:endParaRPr lang="zh-CN" altLang="en-US"/>
        </a:p>
      </dgm:t>
    </dgm:pt>
    <dgm:pt modelId="{2B55D26E-9289-4143-A837-96F08B77B034}" type="sibTrans" cxnId="{49313055-714E-4AB1-AAF5-3CCAC1CB05B9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EA9B2FBC-5DCC-4EC3-8479-86F38332F55F}" type="pres">
      <dgm:prSet presAssocID="{1F37E491-61F4-45D6-BF59-D299174D8A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4"/>
      <dgm:spPr/>
    </dgm:pt>
    <dgm:pt modelId="{BCF502A7-F089-4404-9FD6-88CFED0729B5}" type="pres">
      <dgm:prSet presAssocID="{DA0E8E73-C083-4ECE-864B-5B73B76E08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4"/>
      <dgm:spPr/>
    </dgm:pt>
    <dgm:pt modelId="{F11EB8AF-453A-4D42-BFDB-7D21A1216671}" type="pres">
      <dgm:prSet presAssocID="{7782E072-CD8A-44E3-80EF-7481212E500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2F2E4-7DF7-4BB9-BF60-0F90674ABB50}" type="pres">
      <dgm:prSet presAssocID="{7782E072-CD8A-44E3-80EF-7481212E5000}" presName="accent_3" presStyleCnt="0"/>
      <dgm:spPr/>
    </dgm:pt>
    <dgm:pt modelId="{5B008F28-D99F-4A32-97D3-52F1A9F87592}" type="pres">
      <dgm:prSet presAssocID="{7782E072-CD8A-44E3-80EF-7481212E5000}" presName="accentRepeatNode" presStyleLbl="solidFgAcc1" presStyleIdx="2" presStyleCnt="4"/>
      <dgm:spPr/>
    </dgm:pt>
    <dgm:pt modelId="{92B092D4-C74C-4C22-B133-BA319FDC54FB}" type="pres">
      <dgm:prSet presAssocID="{2C6C1D5B-2FD6-453A-874A-F756D9AB67B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8F01F-0DC5-4EE1-8988-1F879D0959CF}" type="pres">
      <dgm:prSet presAssocID="{2C6C1D5B-2FD6-453A-874A-F756D9AB67BB}" presName="accent_4" presStyleCnt="0"/>
      <dgm:spPr/>
    </dgm:pt>
    <dgm:pt modelId="{1ABE96DC-0716-4BAC-9D52-6A0550E74620}" type="pres">
      <dgm:prSet presAssocID="{2C6C1D5B-2FD6-453A-874A-F756D9AB67BB}" presName="accentRepeatNode" presStyleLbl="solidFgAcc1" presStyleIdx="3" presStyleCnt="4"/>
      <dgm:spPr/>
    </dgm:pt>
  </dgm:ptLst>
  <dgm:cxnLst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49313055-714E-4AB1-AAF5-3CCAC1CB05B9}" srcId="{DCBEDBE2-A610-441D-BA40-1E34A5909F49}" destId="{7782E072-CD8A-44E3-80EF-7481212E5000}" srcOrd="2" destOrd="0" parTransId="{EF324829-9F95-4911-B7AF-314C0FE07B42}" sibTransId="{2B55D26E-9289-4143-A837-96F08B77B034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559A290-DC02-48C3-9B21-56380C72BBD6}" srcId="{DCBEDBE2-A610-441D-BA40-1E34A5909F49}" destId="{2C6C1D5B-2FD6-453A-874A-F756D9AB67BB}" srcOrd="3" destOrd="0" parTransId="{84AB6DF3-D474-4FF0-A134-7E7D32348B50}" sibTransId="{174A94EE-09CE-48D2-9C2C-675708CCD3AF}"/>
    <dgm:cxn modelId="{7090D326-41B5-4B21-8B4B-A0EFC145C389}" type="presOf" srcId="{2C6C1D5B-2FD6-453A-874A-F756D9AB67BB}" destId="{92B092D4-C74C-4C22-B133-BA319FDC54FB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0913407E-FC1E-47AC-AAD9-8CE4B088FF97}" type="presOf" srcId="{7782E072-CD8A-44E3-80EF-7481212E5000}" destId="{F11EB8AF-453A-4D42-BFDB-7D21A1216671}" srcOrd="0" destOrd="0" presId="urn:microsoft.com/office/officeart/2008/layout/VerticalCurvedList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89469A32-B768-4329-AE28-D4DA685CDDC9}" type="presParOf" srcId="{B9E0F92E-C17E-473C-B4EE-A86FDFD51776}" destId="{F11EB8AF-453A-4D42-BFDB-7D21A1216671}" srcOrd="5" destOrd="0" presId="urn:microsoft.com/office/officeart/2008/layout/VerticalCurvedList"/>
    <dgm:cxn modelId="{7C913F0E-9859-4D0F-BEEF-563C51F37C93}" type="presParOf" srcId="{B9E0F92E-C17E-473C-B4EE-A86FDFD51776}" destId="{6D32F2E4-7DF7-4BB9-BF60-0F90674ABB50}" srcOrd="6" destOrd="0" presId="urn:microsoft.com/office/officeart/2008/layout/VerticalCurvedList"/>
    <dgm:cxn modelId="{D32A866F-A4F6-42E7-84B2-6D875A339B9E}" type="presParOf" srcId="{6D32F2E4-7DF7-4BB9-BF60-0F90674ABB50}" destId="{5B008F28-D99F-4A32-97D3-52F1A9F87592}" srcOrd="0" destOrd="0" presId="urn:microsoft.com/office/officeart/2008/layout/VerticalCurvedList"/>
    <dgm:cxn modelId="{1A312487-7DD8-4682-B230-6CCE937446AA}" type="presParOf" srcId="{B9E0F92E-C17E-473C-B4EE-A86FDFD51776}" destId="{92B092D4-C74C-4C22-B133-BA319FDC54FB}" srcOrd="7" destOrd="0" presId="urn:microsoft.com/office/officeart/2008/layout/VerticalCurvedList"/>
    <dgm:cxn modelId="{F4434F52-3B31-4A97-B0F5-C2E14ED19617}" type="presParOf" srcId="{B9E0F92E-C17E-473C-B4EE-A86FDFD51776}" destId="{3FA8F01F-0DC5-4EE1-8988-1F879D0959CF}" srcOrd="8" destOrd="0" presId="urn:microsoft.com/office/officeart/2008/layout/VerticalCurvedList"/>
    <dgm:cxn modelId="{B5BFBC52-784D-4AB7-BB3B-BB8BA5B2A559}" type="presParOf" srcId="{3FA8F01F-0DC5-4EE1-8988-1F879D0959CF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94430" y="266939"/>
          <a:ext cx="5338372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搭建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Windows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仿真环境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6939"/>
        <a:ext cx="5338372" cy="534157"/>
      </dsp:txXfrm>
    </dsp:sp>
    <dsp:sp modelId="{6A357BC7-539B-4ECB-9EAB-2F5D90CE9E6C}">
      <dsp:nvSpPr>
        <dsp:cNvPr id="0" name=""/>
        <dsp:cNvSpPr/>
      </dsp:nvSpPr>
      <dsp:spPr>
        <a:xfrm>
          <a:off x="60582" y="200170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700675" y="1068314"/>
          <a:ext cx="5032127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使用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VS 2019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社区版仿真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00675" y="1068314"/>
        <a:ext cx="5032127" cy="534157"/>
      </dsp:txXfrm>
    </dsp:sp>
    <dsp:sp modelId="{CE740109-A4D7-4E81-ABD0-9518AF64FF93}">
      <dsp:nvSpPr>
        <dsp:cNvPr id="0" name=""/>
        <dsp:cNvSpPr/>
      </dsp:nvSpPr>
      <dsp:spPr>
        <a:xfrm>
          <a:off x="366827" y="1001544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EB8AF-453A-4D42-BFDB-7D21A1216671}">
      <dsp:nvSpPr>
        <dsp:cNvPr id="0" name=""/>
        <dsp:cNvSpPr/>
      </dsp:nvSpPr>
      <dsp:spPr>
        <a:xfrm>
          <a:off x="700675" y="1869688"/>
          <a:ext cx="5032127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仿真文件概览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00675" y="1869688"/>
        <a:ext cx="5032127" cy="534157"/>
      </dsp:txXfrm>
    </dsp:sp>
    <dsp:sp modelId="{5B008F28-D99F-4A32-97D3-52F1A9F87592}">
      <dsp:nvSpPr>
        <dsp:cNvPr id="0" name=""/>
        <dsp:cNvSpPr/>
      </dsp:nvSpPr>
      <dsp:spPr>
        <a:xfrm>
          <a:off x="366827" y="1802919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092D4-C74C-4C22-B133-BA319FDC54FB}">
      <dsp:nvSpPr>
        <dsp:cNvPr id="0" name=""/>
        <dsp:cNvSpPr/>
      </dsp:nvSpPr>
      <dsp:spPr>
        <a:xfrm>
          <a:off x="394430" y="2671063"/>
          <a:ext cx="5338372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Hello World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71063"/>
        <a:ext cx="5338372" cy="534157"/>
      </dsp:txXfrm>
    </dsp:sp>
    <dsp:sp modelId="{1ABE96DC-0716-4BAC-9D52-6A0550E74620}">
      <dsp:nvSpPr>
        <dsp:cNvPr id="0" name=""/>
        <dsp:cNvSpPr/>
      </dsp:nvSpPr>
      <dsp:spPr>
        <a:xfrm>
          <a:off x="60582" y="2604293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emw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上的仿真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467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上的仿真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260142041"/>
              </p:ext>
            </p:extLst>
          </p:nvPr>
        </p:nvGraphicFramePr>
        <p:xfrm>
          <a:off x="1682679" y="2182217"/>
          <a:ext cx="5778642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8979" y="250661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46" y="33024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4903" y="40984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4625" y="489712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467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上的仿真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541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搭建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仿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真环境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9" y="2221695"/>
            <a:ext cx="7920879" cy="2601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获取仿真工程文件：</a:t>
            </a:r>
            <a:r>
              <a:rPr lang="en-US" altLang="zh-CN" sz="28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zh-CN" sz="2800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800" dirty="0">
                <a:latin typeface="思源黑体 Light" pitchFamily="34" charset="-122"/>
                <a:ea typeface="思源黑体 Light" pitchFamily="34" charset="-122"/>
              </a:rPr>
              <a:t>Windows</a:t>
            </a:r>
            <a:r>
              <a:rPr lang="zh-CN" altLang="zh-CN" sz="2800" dirty="0">
                <a:latin typeface="思源黑体 Light" pitchFamily="34" charset="-122"/>
                <a:ea typeface="思源黑体 Light" pitchFamily="34" charset="-122"/>
              </a:rPr>
              <a:t>仿真版本是免费的</a:t>
            </a:r>
            <a:r>
              <a:rPr lang="zh-CN" altLang="zh-CN" sz="2800" dirty="0" smtClean="0">
                <a:latin typeface="思源黑体 Light" pitchFamily="34" charset="-122"/>
                <a:ea typeface="思源黑体 Light" pitchFamily="34" charset="-122"/>
              </a:rPr>
              <a:t>，可以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从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SEGGER</a:t>
            </a:r>
            <a:r>
              <a:rPr lang="zh-CN" altLang="zh-CN" sz="2800" dirty="0" smtClean="0">
                <a:latin typeface="思源黑体 Light" pitchFamily="34" charset="-122"/>
                <a:ea typeface="思源黑体 Light" pitchFamily="34" charset="-122"/>
              </a:rPr>
              <a:t>官</a:t>
            </a:r>
            <a:r>
              <a:rPr lang="zh-CN" altLang="zh-CN" sz="2800" dirty="0">
                <a:latin typeface="思源黑体 Light" pitchFamily="34" charset="-122"/>
                <a:ea typeface="思源黑体 Light" pitchFamily="34" charset="-122"/>
              </a:rPr>
              <a:t>网下</a:t>
            </a:r>
            <a:r>
              <a:rPr lang="zh-CN" altLang="zh-CN" sz="2800" dirty="0" smtClean="0">
                <a:latin typeface="思源黑体 Light" pitchFamily="34" charset="-122"/>
                <a:ea typeface="思源黑体 Light" pitchFamily="34" charset="-122"/>
              </a:rPr>
              <a:t>载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到。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dirty="0" smtClean="0">
                <a:latin typeface="思源黑体 Light" pitchFamily="34" charset="-122"/>
                <a:ea typeface="思源黑体 Light" pitchFamily="34" charset="-122"/>
              </a:rPr>
              <a:t>下</a:t>
            </a:r>
            <a:r>
              <a:rPr lang="zh-CN" altLang="zh-CN" sz="2800" dirty="0">
                <a:latin typeface="思源黑体 Light" pitchFamily="34" charset="-122"/>
                <a:ea typeface="思源黑体 Light" pitchFamily="34" charset="-122"/>
              </a:rPr>
              <a:t>载链接：</a:t>
            </a:r>
            <a:r>
              <a:rPr lang="en-US" altLang="zh-CN" sz="2800" u="sng" dirty="0">
                <a:latin typeface="思源黑体 Light" pitchFamily="34" charset="-122"/>
                <a:ea typeface="思源黑体 Light" pitchFamily="34" charset="-122"/>
                <a:hlinkClick r:id="rId2"/>
              </a:rPr>
              <a:t>https://www.segger.com/downloads/emwin</a:t>
            </a:r>
            <a:r>
              <a:rPr lang="en-US" altLang="zh-CN" sz="2800" u="sng" dirty="0" smtClean="0">
                <a:latin typeface="思源黑体 Light" pitchFamily="34" charset="-122"/>
                <a:ea typeface="思源黑体 Light" pitchFamily="34" charset="-122"/>
                <a:hlinkClick r:id="rId2"/>
              </a:rPr>
              <a:t>/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467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上的仿真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707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使用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VS 2019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社区版仿真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9" y="2221695"/>
            <a:ext cx="7488831" cy="1955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打开仿真工程；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设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置仿真工程属性；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编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译并运行仿真工程。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467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上的仿真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仿真文件概览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7404" y="2204864"/>
            <a:ext cx="8089193" cy="3499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4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467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在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Windows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上的仿真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Hello World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026" name="Picture 2" descr="C:\Users\ADMINI~1\AppData\Local\Temp\SNAGHTML421e9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001738"/>
            <a:ext cx="52101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38521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258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modified xsi:type="dcterms:W3CDTF">2019-12-09T09:30:02Z</dcterms:modified>
</cp:coreProperties>
</file>