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70" r:id="rId6"/>
    <p:sldId id="269" r:id="rId7"/>
    <p:sldId id="266" r:id="rId8"/>
    <p:sldId id="267" r:id="rId9"/>
    <p:sldId id="268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BMP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2019/12/23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2019/12/23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272757520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文件格式，又称为位图（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Bitmap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）或是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DIB(Device-Independent Device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，设备无关位图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)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，是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Windows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系统中广泛使用的图像文件格式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格式可以保存单色位图、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16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色或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256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色索引模式像素图、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24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位真彩色图象，每种模式中单一像素点的大小分别为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1/8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字节，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1/2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字节，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字节和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32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字节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目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前最常见的是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256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色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24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位色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88840"/>
            <a:ext cx="792088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文件的数据可以分为四个部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分：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文件头：存放了有关文件的格式、大小等信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息；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位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图信息头：包括图像大小、位平面数、压缩方式、颜色索引等信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息；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调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色板：索引与其对应的颜色的映射表。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16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色或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256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色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有颜色表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24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位色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文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件则没有；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位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图数据：实际的像素数据。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8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2040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48"/>
            <a:ext cx="7627388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支持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BMP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图片的显示，提供的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函数主要支持两种图片显示方式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一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种是从外部存储器中读取数据并显示，一边读一边显示，占用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空间小，但显示速度很慢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另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一种是从外部存储器把图片数据全部读取出来再显示，显示速度较快，但占用大量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空间。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83837"/>
              </p:ext>
            </p:extLst>
          </p:nvPr>
        </p:nvGraphicFramePr>
        <p:xfrm>
          <a:off x="1581082" y="2132855"/>
          <a:ext cx="5981836" cy="3888436"/>
        </p:xfrm>
        <a:graphic>
          <a:graphicData uri="http://schemas.openxmlformats.org/drawingml/2006/table">
            <a:tbl>
              <a:tblPr firstRow="1" firstCol="1" bandRow="1"/>
              <a:tblGrid>
                <a:gridCol w="2468446"/>
                <a:gridCol w="3513390"/>
              </a:tblGrid>
              <a:tr h="312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GUI_BMP_Draw()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绘制已加载到内存中的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GUI_BMP_DrawEx()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绘制不加载到内存中的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GUI_BMP_DrawScaled()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绘制已加载到内存中的带缩放的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GUI_BMP_DrawScaledEx()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绘制不加载到内存中的带缩放的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GUI_BMP_EnableAlpha()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为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32bpp </a:t>
                      </a:r>
                      <a:r>
                        <a:rPr lang="en-US" sz="12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V3</a:t>
                      </a:r>
                      <a:r>
                        <a:rPr lang="zh-CN" altLang="en-US" sz="12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版</a:t>
                      </a:r>
                      <a:r>
                        <a:rPr lang="en-US" sz="12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文件启用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GUI_BMP_GetXSize()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返回加载到内存中的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文件的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X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GUI_BMP_GetXSizeEx()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返回不加载到内存中的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X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GUI_BMP_GetYSize()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返回加载到内存中的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Y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GUI_BMP_GetYSizeEx()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返回不加载到内存中的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文件的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Y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GUI_BMP_Serialize()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创建一张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GUI_BMP_SerializeEx()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从给定的矩形创建一个</a:t>
                      </a: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0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GUI_BMP_SerializeExBpp()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使用指定的颜色深度从给定的矩形创建</a:t>
                      </a: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BMP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48331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GUI_BMP_Draw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在当前窗口中的指定位置绘制一个已加载到内存中的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bmp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文件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GUI_BMP_DrawEx()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在当前窗口的指定位置绘制不需要加载到内存中的</a:t>
            </a:r>
            <a:r>
              <a:rPr lang="en-US" altLang="zh-CN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文件。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BMP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23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3.BMP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图片显示基础实验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6021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6891</TotalTime>
  <Words>817</Words>
  <Application>Microsoft Office PowerPoint</Application>
  <PresentationFormat>全屏显示(4:3)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286</cp:revision>
  <dcterms:modified xsi:type="dcterms:W3CDTF">2019-12-23T06:30:26Z</dcterms:modified>
</cp:coreProperties>
</file>