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70" r:id="rId6"/>
    <p:sldId id="266" r:id="rId7"/>
    <p:sldId id="267" r:id="rId8"/>
    <p:sldId id="272" r:id="rId9"/>
    <p:sldId id="268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GIF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GIF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GIF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GIF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GIF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GIF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2019/12/23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92256895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Graphics Interchange Format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）即图形交换格式，是由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CompuServe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公司在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1980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年代开发的一种图像文件格式。它被设计用来在数据网络之间传输图像。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标准支持交错、透明度、应用程序定义的数据，动画和原始文本的渲染。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文件使用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LZW 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Lempel-Zif-Welch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）文件压缩方法来压缩图像数据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GIF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格式有两种版本，一种版本只能存储一张图像，而另一种版本加入了对多帧图像的支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持。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GIF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920880" cy="9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在做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GIF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解压的时候需要大约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16KB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左右的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空间。在完成图像绘制后，用于解压的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空间会被释放。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1. GIF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格式简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</p:spTree>
    <p:extLst>
      <p:ext uri="{BB962C8B-B14F-4D97-AF65-F5344CB8AC3E}">
        <p14:creationId xmlns:p14="http://schemas.microsoft.com/office/powerpoint/2010/main" val="20404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15936"/>
              </p:ext>
            </p:extLst>
          </p:nvPr>
        </p:nvGraphicFramePr>
        <p:xfrm>
          <a:off x="1182452" y="1844822"/>
          <a:ext cx="6779096" cy="4506034"/>
        </p:xfrm>
        <a:graphic>
          <a:graphicData uri="http://schemas.openxmlformats.org/drawingml/2006/table">
            <a:tbl>
              <a:tblPr firstRow="1" firstCol="1" bandRow="1"/>
              <a:tblGrid>
                <a:gridCol w="2093404"/>
                <a:gridCol w="4685692"/>
              </a:tblGrid>
              <a:tr h="260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GUI_GIF_Draw()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绘制已加载到内存中的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文件的第一张图像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GUI_GIF_DrawEx()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绘制不需要加载到内存中的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文件的第一张图像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GUI_GIF_DrawSub()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绘制已加载到内存中的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文件的给定子图像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GUI_GIF_DrawSubEx()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绘制不需要加载到内存中的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文件的给定子图像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GUI_GIF_DrawSubScaled()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使用缩放比例绘制已加载到内存中的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文件的给定子图像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GUI_GIF_DrawSubScaledEx()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使用缩放比例绘制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文件的给定子图像，无需缩放即可将其加载到内存中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GUI_GIF_GetComment()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返回已加载到内存中的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文件的给定注释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GUI_GIF_GetCommentEx()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返回不需要加载到内存中的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文件的给定注释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GUI_GIF_GetImageInfo()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返回有关已加载到内存中的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文件的给定子图像的信息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GUI_GIF_GetImageInfoEx()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返回有关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文件的给定子图像的信息，该信息无需加载到内存中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GUI_GIF_GetInfo()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返回有关已加载到内存中的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GUI_GIF_GetInfoEx()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返回有关不需要加载到内存中的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GIF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文件的信息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GUI_GIF_GetXSize()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返回加载到内存中的位图的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X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GUI_GIF_GetXSizeEx()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返回不需要加载到内存中的位图的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X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GUI_GIF_GetYSize()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返回加载到内存中的位图的</a:t>
                      </a: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Y</a:t>
                      </a: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1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GUI_GIF_GetYSizeEx()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返回不需要加载到内存中的位图的</a:t>
                      </a: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Y</a:t>
                      </a: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873855"/>
            <a:ext cx="72008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GUI_GIF_DrawSub()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在当前窗口中的指定位置绘制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gif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文件的给定子图像，该文件已被加载到内存中。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285750" lvl="3" indent="-285750" fontAlgn="base"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GUI_GIF_DrawSubEx()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在当前窗口的指定位置绘制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gif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文件的给定子图像，该文件不必加载到内存中。</a:t>
            </a:r>
            <a:endParaRPr lang="en-US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285750" lvl="3" indent="-285750" fontAlgn="base"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GUI_GIF_GetImageInfo</a:t>
            </a:r>
            <a:r>
              <a:rPr lang="en-US" altLang="zh-CN" dirty="0" smtClean="0">
                <a:solidFill>
                  <a:prstClr val="black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返回已加载到内存中的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GIF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文件的给定子图像的信息。</a:t>
            </a:r>
            <a:endParaRPr lang="en-US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285750" lvl="3" indent="-285750" fontAlgn="base"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GUI_GIF_GetInfo</a:t>
            </a:r>
            <a:r>
              <a:rPr lang="en-US" altLang="zh-CN" dirty="0" smtClean="0">
                <a:solidFill>
                  <a:prstClr val="black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返回一个信息结构，其中包含关于已加载到内存中的给定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GIF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文件中的子图像的大小和数量的信息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68222"/>
            <a:ext cx="7200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GUI_GIF_GetImageInfoEx()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返回有关不加载到内存中的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GIF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文件的给定子图像的信息。</a:t>
            </a:r>
            <a:endParaRPr lang="en-US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285750" lvl="3" indent="-285750" fontAlgn="base"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GUI_GIF_GetInfoEx()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返回一个信息结构，其中包含关于不加载到内存中的给定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GIF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文件中的子图像的大小和数量的信息。</a:t>
            </a:r>
            <a:endParaRPr lang="en-US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010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0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073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GIF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图片显示基础实验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53739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8108</TotalTime>
  <Words>984</Words>
  <Application>Microsoft Office PowerPoint</Application>
  <PresentationFormat>全屏显示(4:3)</PresentationFormat>
  <Paragraphs>94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311</cp:revision>
  <dcterms:modified xsi:type="dcterms:W3CDTF">2019-12-24T02:42:33Z</dcterms:modified>
</cp:coreProperties>
</file>