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71" r:id="rId5"/>
    <p:sldId id="273" r:id="rId6"/>
    <p:sldId id="266" r:id="rId7"/>
    <p:sldId id="267" r:id="rId8"/>
    <p:sldId id="268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生成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格式字体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字体显示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格式字体显示实验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63AED4E1-B262-490B-B925-A660D8B39B02}">
      <dgm:prSet phldrT="[文本]"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96CC6E7-C098-4499-8338-522A610BECA1}" type="parTrans" cxnId="{A492BB7F-9AF5-4A3A-9A30-64E7E5AB735C}">
      <dgm:prSet/>
      <dgm:spPr/>
      <dgm:t>
        <a:bodyPr/>
        <a:lstStyle/>
        <a:p>
          <a:endParaRPr lang="zh-CN" altLang="en-US"/>
        </a:p>
      </dgm:t>
    </dgm:pt>
    <dgm:pt modelId="{2F821D16-0C2D-4158-8FE5-91FCE3ADBC6D}" type="sibTrans" cxnId="{A492BB7F-9AF5-4A3A-9A30-64E7E5AB735C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69A72A14-68FB-44AB-A29F-B9EB737B8F5F}" type="pres">
      <dgm:prSet presAssocID="{63AED4E1-B262-490B-B925-A660D8B39B0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9DD796-B774-436A-B0A0-F1DD75257FEC}" type="pres">
      <dgm:prSet presAssocID="{63AED4E1-B262-490B-B925-A660D8B39B02}" presName="accent_1" presStyleCnt="0"/>
      <dgm:spPr/>
    </dgm:pt>
    <dgm:pt modelId="{3024123B-582C-4F2B-B5A0-68A4324BAECE}" type="pres">
      <dgm:prSet presAssocID="{63AED4E1-B262-490B-B925-A660D8B39B02}" presName="accentRepeatNode" presStyleLbl="solidFgAcc1" presStyleIdx="0" presStyleCnt="4"/>
      <dgm:spPr/>
    </dgm:pt>
    <dgm:pt modelId="{AB2E8BEE-7FD4-4CD4-AE4A-A8CB2F90B7C3}" type="pres">
      <dgm:prSet presAssocID="{DA0E8E73-C083-4ECE-864B-5B73B76E085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8B344-0C42-4635-A4AD-5DAE9C4BEF6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4"/>
      <dgm:spPr/>
    </dgm:pt>
    <dgm:pt modelId="{6FAB2F13-FC6B-498B-BCEA-0609BF2B1781}" type="pres">
      <dgm:prSet presAssocID="{846D8379-514E-4F05-AE34-7C5BF1CB56F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4BA2F-E408-4B54-A17E-B764D9783F3F}" type="pres">
      <dgm:prSet presAssocID="{846D8379-514E-4F05-AE34-7C5BF1CB56F3}" presName="accent_3" presStyleCnt="0"/>
      <dgm:spPr/>
    </dgm:pt>
    <dgm:pt modelId="{57BCEE27-FCA6-42D8-A696-24DDBC7DABAC}" type="pres">
      <dgm:prSet presAssocID="{846D8379-514E-4F05-AE34-7C5BF1CB56F3}" presName="accentRepeatNode" presStyleLbl="solidFgAcc1" presStyleIdx="2" presStyleCnt="4"/>
      <dgm:spPr/>
    </dgm:pt>
    <dgm:pt modelId="{CBB321A9-16A4-418B-8131-F0F35DF89743}" type="pres">
      <dgm:prSet presAssocID="{783B8359-97F4-4762-9822-C1DD86BED56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85F84-13AF-4C91-82CE-B52E1211E72C}" type="pres">
      <dgm:prSet presAssocID="{783B8359-97F4-4762-9822-C1DD86BED565}" presName="accent_4" presStyleCnt="0"/>
      <dgm:spPr/>
    </dgm:pt>
    <dgm:pt modelId="{94560077-27F3-4B44-85B9-ADBA7A8EE8B0}" type="pres">
      <dgm:prSet presAssocID="{783B8359-97F4-4762-9822-C1DD86BED565}" presName="accentRepeatNode" presStyleLbl="solidFgAcc1" presStyleIdx="3" presStyleCnt="4"/>
      <dgm:spPr/>
    </dgm:pt>
  </dgm:ptLst>
  <dgm:cxnLst>
    <dgm:cxn modelId="{75F0B1F9-A633-4B35-A3CB-F83E7C0ED603}" type="presOf" srcId="{63AED4E1-B262-490B-B925-A660D8B39B02}" destId="{69A72A14-68FB-44AB-A29F-B9EB737B8F5F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350119B4-1FFF-4B2B-8802-594457A32201}" type="presOf" srcId="{846D8379-514E-4F05-AE34-7C5BF1CB56F3}" destId="{6FAB2F13-FC6B-498B-BCEA-0609BF2B1781}" srcOrd="0" destOrd="0" presId="urn:microsoft.com/office/officeart/2008/layout/VerticalCurvedList"/>
    <dgm:cxn modelId="{6B1B7459-B4FA-413D-A6E8-1348056FE2FC}" srcId="{DCBEDBE2-A610-441D-BA40-1E34A5909F49}" destId="{846D8379-514E-4F05-AE34-7C5BF1CB56F3}" srcOrd="2" destOrd="0" parTransId="{A60D89A4-D9F1-4D96-9556-9E2D1A859B25}" sibTransId="{25386460-B760-4BD3-A8E5-0B4D14F70409}"/>
    <dgm:cxn modelId="{E48CAB72-F6A4-4189-BCC0-CD381BD7A9B2}" type="presOf" srcId="{2F821D16-0C2D-4158-8FE5-91FCE3ADBC6D}" destId="{ED76B439-C122-45C2-811B-B1CB1E49B58B}" srcOrd="0" destOrd="0" presId="urn:microsoft.com/office/officeart/2008/layout/VerticalCurvedList"/>
    <dgm:cxn modelId="{A492BB7F-9AF5-4A3A-9A30-64E7E5AB735C}" srcId="{DCBEDBE2-A610-441D-BA40-1E34A5909F49}" destId="{63AED4E1-B262-490B-B925-A660D8B39B02}" srcOrd="0" destOrd="0" parTransId="{796CC6E7-C098-4499-8338-522A610BECA1}" sibTransId="{2F821D16-0C2D-4158-8FE5-91FCE3ADBC6D}"/>
    <dgm:cxn modelId="{83C301F6-5842-4941-9ECE-C5D6EC74D2A4}" srcId="{DCBEDBE2-A610-441D-BA40-1E34A5909F49}" destId="{783B8359-97F4-4762-9822-C1DD86BED565}" srcOrd="3" destOrd="0" parTransId="{4FCAE3BD-45E6-4874-9B3D-E55C1514E2AF}" sibTransId="{427CC60A-2AD4-4086-A55A-B95895805870}"/>
    <dgm:cxn modelId="{800BD4DE-4C65-437D-9B3F-FFCD5322855C}" type="presOf" srcId="{DA0E8E73-C083-4ECE-864B-5B73B76E0854}" destId="{AB2E8BEE-7FD4-4CD4-AE4A-A8CB2F90B7C3}" srcOrd="0" destOrd="0" presId="urn:microsoft.com/office/officeart/2008/layout/VerticalCurvedList"/>
    <dgm:cxn modelId="{48A73E90-CC69-458E-81BA-6407737AD9DA}" type="presOf" srcId="{783B8359-97F4-4762-9822-C1DD86BED565}" destId="{CBB321A9-16A4-418B-8131-F0F35DF89743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627C1BE3-D204-47CB-B288-4FCDB5C4DEE8}" type="presParOf" srcId="{B9E0F92E-C17E-473C-B4EE-A86FDFD51776}" destId="{69A72A14-68FB-44AB-A29F-B9EB737B8F5F}" srcOrd="1" destOrd="0" presId="urn:microsoft.com/office/officeart/2008/layout/VerticalCurvedList"/>
    <dgm:cxn modelId="{DE283025-EC54-471C-A99A-C0304E0DC410}" type="presParOf" srcId="{B9E0F92E-C17E-473C-B4EE-A86FDFD51776}" destId="{2A9DD796-B774-436A-B0A0-F1DD75257FEC}" srcOrd="2" destOrd="0" presId="urn:microsoft.com/office/officeart/2008/layout/VerticalCurvedList"/>
    <dgm:cxn modelId="{43F28103-7FF9-4526-B063-7981A68AFFAA}" type="presParOf" srcId="{2A9DD796-B774-436A-B0A0-F1DD75257FEC}" destId="{3024123B-582C-4F2B-B5A0-68A4324BAECE}" srcOrd="0" destOrd="0" presId="urn:microsoft.com/office/officeart/2008/layout/VerticalCurvedList"/>
    <dgm:cxn modelId="{8B102B19-7286-4295-AA08-3BC9A1AD22B4}" type="presParOf" srcId="{B9E0F92E-C17E-473C-B4EE-A86FDFD51776}" destId="{AB2E8BEE-7FD4-4CD4-AE4A-A8CB2F90B7C3}" srcOrd="3" destOrd="0" presId="urn:microsoft.com/office/officeart/2008/layout/VerticalCurvedList"/>
    <dgm:cxn modelId="{A7448DC6-F075-43B4-9691-C227F72C74C5}" type="presParOf" srcId="{B9E0F92E-C17E-473C-B4EE-A86FDFD51776}" destId="{E6C8B344-0C42-4635-A4AD-5DAE9C4BEF6A}" srcOrd="4" destOrd="0" presId="urn:microsoft.com/office/officeart/2008/layout/VerticalCurvedList"/>
    <dgm:cxn modelId="{C59B5A20-A87C-4334-977D-EF6BCA0751DF}" type="presParOf" srcId="{E6C8B344-0C42-4635-A4AD-5DAE9C4BEF6A}" destId="{CE740109-A4D7-4E81-ABD0-9518AF64FF93}" srcOrd="0" destOrd="0" presId="urn:microsoft.com/office/officeart/2008/layout/VerticalCurvedList"/>
    <dgm:cxn modelId="{2FE9FB1F-F059-4B23-BE6E-816B8864A5FC}" type="presParOf" srcId="{B9E0F92E-C17E-473C-B4EE-A86FDFD51776}" destId="{6FAB2F13-FC6B-498B-BCEA-0609BF2B1781}" srcOrd="5" destOrd="0" presId="urn:microsoft.com/office/officeart/2008/layout/VerticalCurvedList"/>
    <dgm:cxn modelId="{335508B7-40E7-4D8A-8553-732A661FA965}" type="presParOf" srcId="{B9E0F92E-C17E-473C-B4EE-A86FDFD51776}" destId="{CE14BA2F-E408-4B54-A17E-B764D9783F3F}" srcOrd="6" destOrd="0" presId="urn:microsoft.com/office/officeart/2008/layout/VerticalCurvedList"/>
    <dgm:cxn modelId="{82F5DA04-C016-4502-B960-95B3B5222836}" type="presParOf" srcId="{CE14BA2F-E408-4B54-A17E-B764D9783F3F}" destId="{57BCEE27-FCA6-42D8-A696-24DDBC7DABAC}" srcOrd="0" destOrd="0" presId="urn:microsoft.com/office/officeart/2008/layout/VerticalCurvedList"/>
    <dgm:cxn modelId="{706F44BE-D69D-4F40-9FC7-7C6BA34A02FF}" type="presParOf" srcId="{B9E0F92E-C17E-473C-B4EE-A86FDFD51776}" destId="{CBB321A9-16A4-418B-8131-F0F35DF89743}" srcOrd="7" destOrd="0" presId="urn:microsoft.com/office/officeart/2008/layout/VerticalCurvedList"/>
    <dgm:cxn modelId="{88D0C803-1B1B-4555-BF93-50FCB49DBEFB}" type="presParOf" srcId="{B9E0F92E-C17E-473C-B4EE-A86FDFD51776}" destId="{6C085F84-13AF-4C91-82CE-B52E1211E72C}" srcOrd="8" destOrd="0" presId="urn:microsoft.com/office/officeart/2008/layout/VerticalCurvedList"/>
    <dgm:cxn modelId="{2BE51F60-C37E-487E-8638-DC7EF3C225D6}" type="presParOf" srcId="{6C085F84-13AF-4C91-82CE-B52E1211E72C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72A14-68FB-44AB-A29F-B9EB737B8F5F}">
      <dsp:nvSpPr>
        <dsp:cNvPr id="0" name=""/>
        <dsp:cNvSpPr/>
      </dsp:nvSpPr>
      <dsp:spPr>
        <a:xfrm>
          <a:off x="384686" y="260190"/>
          <a:ext cx="4139558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190"/>
        <a:ext cx="4139558" cy="520652"/>
      </dsp:txXfrm>
    </dsp:sp>
    <dsp:sp modelId="{3024123B-582C-4F2B-B5A0-68A4324BAECE}">
      <dsp:nvSpPr>
        <dsp:cNvPr id="0" name=""/>
        <dsp:cNvSpPr/>
      </dsp:nvSpPr>
      <dsp:spPr>
        <a:xfrm>
          <a:off x="59278" y="195109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E8BEE-7FD4-4CD4-AE4A-A8CB2F90B7C3}">
      <dsp:nvSpPr>
        <dsp:cNvPr id="0" name=""/>
        <dsp:cNvSpPr/>
      </dsp:nvSpPr>
      <dsp:spPr>
        <a:xfrm>
          <a:off x="683188" y="1041304"/>
          <a:ext cx="3841056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生成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格式字体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041304"/>
        <a:ext cx="3841056" cy="520652"/>
      </dsp:txXfrm>
    </dsp:sp>
    <dsp:sp modelId="{CE740109-A4D7-4E81-ABD0-9518AF64FF93}">
      <dsp:nvSpPr>
        <dsp:cNvPr id="0" name=""/>
        <dsp:cNvSpPr/>
      </dsp:nvSpPr>
      <dsp:spPr>
        <a:xfrm>
          <a:off x="357780" y="976223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B2F13-FC6B-498B-BCEA-0609BF2B1781}">
      <dsp:nvSpPr>
        <dsp:cNvPr id="0" name=""/>
        <dsp:cNvSpPr/>
      </dsp:nvSpPr>
      <dsp:spPr>
        <a:xfrm>
          <a:off x="683188" y="1822418"/>
          <a:ext cx="3841056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字体显示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822418"/>
        <a:ext cx="3841056" cy="520652"/>
      </dsp:txXfrm>
    </dsp:sp>
    <dsp:sp modelId="{57BCEE27-FCA6-42D8-A696-24DDBC7DABAC}">
      <dsp:nvSpPr>
        <dsp:cNvPr id="0" name=""/>
        <dsp:cNvSpPr/>
      </dsp:nvSpPr>
      <dsp:spPr>
        <a:xfrm>
          <a:off x="357780" y="1757337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321A9-16A4-418B-8131-F0F35DF89743}">
      <dsp:nvSpPr>
        <dsp:cNvPr id="0" name=""/>
        <dsp:cNvSpPr/>
      </dsp:nvSpPr>
      <dsp:spPr>
        <a:xfrm>
          <a:off x="384686" y="2603532"/>
          <a:ext cx="4139558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SIF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格式字体显示实验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3532"/>
        <a:ext cx="4139558" cy="520652"/>
      </dsp:txXfrm>
    </dsp:sp>
    <dsp:sp modelId="{94560077-27F3-4B44-85B9-ADBA7A8EE8B0}">
      <dsp:nvSpPr>
        <dsp:cNvPr id="0" name=""/>
        <dsp:cNvSpPr/>
      </dsp:nvSpPr>
      <dsp:spPr>
        <a:xfrm>
          <a:off x="59278" y="2538451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2019/12/26 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2019/12/26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格式字体显示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76742624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1471" y="257782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格式字体显示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987" y="33569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987" y="414908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8980" y="49345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" y="1267200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060848"/>
            <a:ext cx="7920880" cy="336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格式，又被称为系统独立字体（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System Independent Font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）格式。也是一种包含字体信息的二进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制文件。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XBF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字体所有数据都需要从外部存储器加载，所以在中文字符内容变化或窗口切换时影响系统流畅度。而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格式的字体就不存在这个问题了，因为它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在被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使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用前会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全部加载在例如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中，使用时直接从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读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取，相对更加流畅。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不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过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SIF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格式字体也有缺点，就是需要消耗大量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空间，在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RAM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较小的系统上无法使用此格式的大规模字库。</a:t>
            </a:r>
          </a:p>
        </p:txBody>
      </p:sp>
    </p:spTree>
    <p:extLst>
      <p:ext uri="{BB962C8B-B14F-4D97-AF65-F5344CB8AC3E}">
        <p14:creationId xmlns:p14="http://schemas.microsoft.com/office/powerpoint/2010/main" val="27185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选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择字库类型；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选择需要生成的字体、字形、大小和尺寸单位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使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能所有字符；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制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作并导入模式文件；</a:t>
            </a:r>
            <a:endParaRPr lang="en-US" altLang="zh-CN" sz="2800" dirty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保存字库文件；</a:t>
            </a:r>
            <a:endParaRPr lang="en-US" altLang="zh-CN" sz="2800" dirty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等待字库生成完毕。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161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生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成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式字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体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</p:spTree>
    <p:extLst>
      <p:ext uri="{BB962C8B-B14F-4D97-AF65-F5344CB8AC3E}">
        <p14:creationId xmlns:p14="http://schemas.microsoft.com/office/powerpoint/2010/main" val="13007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3. SIF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字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体显示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736585"/>
              </p:ext>
            </p:extLst>
          </p:nvPr>
        </p:nvGraphicFramePr>
        <p:xfrm>
          <a:off x="1902532" y="2492896"/>
          <a:ext cx="5338936" cy="1162572"/>
        </p:xfrm>
        <a:graphic>
          <a:graphicData uri="http://schemas.openxmlformats.org/drawingml/2006/table">
            <a:tbl>
              <a:tblPr firstRow="1" firstCol="1" bandRow="1"/>
              <a:tblGrid>
                <a:gridCol w="2669468"/>
                <a:gridCol w="2669468"/>
              </a:tblGrid>
              <a:tr h="3875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smtClean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8752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GUI_SIF_CreateFont()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创建和选择</a:t>
                      </a:r>
                      <a:r>
                        <a:rPr lang="en-US" sz="14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SIF</a:t>
                      </a:r>
                      <a:r>
                        <a:rPr lang="zh-CN" sz="14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字体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52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GUI_SIF_DeleteFont()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 smtClean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删除已创建的字体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95805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GUI_SIF_CreateFont()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通过将指针传递给系统独立字体数据来设置要使用的字体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GUI_SIF_DeleteFont()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删除参数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pFont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指向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的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SIF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字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体。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892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字体显示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858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189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SIF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格式字体显示实验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237279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8463</TotalTime>
  <Words>535</Words>
  <Application>Microsoft Office PowerPoint</Application>
  <PresentationFormat>全屏显示(4:3)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348</cp:revision>
  <dcterms:modified xsi:type="dcterms:W3CDTF">2019-12-26T09:09:35Z</dcterms:modified>
</cp:coreProperties>
</file>