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6" r:id="rId5"/>
    <p:sldId id="261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初始化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所需的配置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97805" y="-479939"/>
          <a:ext cx="3718830" cy="3718830"/>
        </a:xfrm>
        <a:prstGeom prst="blockArc">
          <a:avLst>
            <a:gd name="adj1" fmla="val 18900000"/>
            <a:gd name="adj2" fmla="val 2700000"/>
            <a:gd name="adj3" fmla="val 58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507164" y="394143"/>
          <a:ext cx="4056310" cy="788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56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初始化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07164" y="394143"/>
        <a:ext cx="4056310" cy="788177"/>
      </dsp:txXfrm>
    </dsp:sp>
    <dsp:sp modelId="{6A357BC7-539B-4ECB-9EAB-2F5D90CE9E6C}">
      <dsp:nvSpPr>
        <dsp:cNvPr id="0" name=""/>
        <dsp:cNvSpPr/>
      </dsp:nvSpPr>
      <dsp:spPr>
        <a:xfrm>
          <a:off x="14553" y="295621"/>
          <a:ext cx="985221" cy="985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507164" y="1576630"/>
          <a:ext cx="4056310" cy="788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561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所需的配置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07164" y="1576630"/>
        <a:ext cx="4056310" cy="788177"/>
      </dsp:txXfrm>
    </dsp:sp>
    <dsp:sp modelId="{CE740109-A4D7-4E81-ABD0-9518AF64FF93}">
      <dsp:nvSpPr>
        <dsp:cNvPr id="0" name=""/>
        <dsp:cNvSpPr/>
      </dsp:nvSpPr>
      <dsp:spPr>
        <a:xfrm>
          <a:off x="14553" y="1478107"/>
          <a:ext cx="985221" cy="985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84482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</a:t>
            </a:r>
            <a:r>
              <a:rPr lang="zh-CN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STM32——8080</a:t>
            </a: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接口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46838464"/>
              </p:ext>
            </p:extLst>
          </p:nvPr>
        </p:nvGraphicFramePr>
        <p:xfrm>
          <a:off x="2282986" y="2470249"/>
          <a:ext cx="4578028" cy="2758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93918" y="30279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8686" y="421237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569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STM32——8080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初始化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00" y="460003"/>
            <a:ext cx="569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STM32——8080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9977" y="2004377"/>
            <a:ext cx="5264047" cy="423293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45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540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所需的配置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00" y="460003"/>
            <a:ext cx="569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STM32——8080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200800" cy="324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系统功能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操作系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统接口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内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存管理接口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显示驱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动接口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触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摸接口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0961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</TotalTime>
  <Words>169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59</cp:revision>
  <dcterms:modified xsi:type="dcterms:W3CDTF">2020-01-13T02:15:09Z</dcterms:modified>
</cp:coreProperties>
</file>