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7"/>
  </p:notesMasterIdLst>
  <p:handoutMasterIdLst>
    <p:handoutMasterId r:id="rId8"/>
  </p:handoutMasterIdLst>
  <p:sldIdLst>
    <p:sldId id="259" r:id="rId3"/>
    <p:sldId id="260" r:id="rId4"/>
    <p:sldId id="261" r:id="rId5"/>
    <p:sldId id="266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移植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emWin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所需的配置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1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1"/>
      <dgm:spPr/>
    </dgm:pt>
    <dgm:pt modelId="{91F5E6C8-677F-4ACE-98DF-C03FBBAA65AE}" type="pres">
      <dgm:prSet presAssocID="{DCBEDBE2-A610-441D-BA40-1E34A5909F49}" presName="dstNode" presStyleLbl="node1" presStyleIdx="0" presStyleCnt="1"/>
      <dgm:spPr/>
    </dgm:pt>
    <dgm:pt modelId="{F51A21D8-BD1F-456F-9A99-440F74E73C97}" type="pres">
      <dgm:prSet presAssocID="{DA0E8E73-C083-4ECE-864B-5B73B76E0854}" presName="text_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1"/>
      <dgm:spPr/>
    </dgm:pt>
  </dgm:ptLst>
  <dgm:cxnLst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1593558" y="-269388"/>
          <a:ext cx="2073591" cy="2073591"/>
        </a:xfrm>
        <a:prstGeom prst="blockArc">
          <a:avLst>
            <a:gd name="adj1" fmla="val 18900000"/>
            <a:gd name="adj2" fmla="val 2700000"/>
            <a:gd name="adj3" fmla="val 104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65568" y="394952"/>
          <a:ext cx="3965683" cy="744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13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移植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emWin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所需的配置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65568" y="394952"/>
        <a:ext cx="3965683" cy="744909"/>
      </dsp:txXfrm>
    </dsp:sp>
    <dsp:sp modelId="{CE740109-A4D7-4E81-ABD0-9518AF64FF93}">
      <dsp:nvSpPr>
        <dsp:cNvPr id="0" name=""/>
        <dsp:cNvSpPr/>
      </dsp:nvSpPr>
      <dsp:spPr>
        <a:xfrm>
          <a:off x="0" y="301839"/>
          <a:ext cx="931136" cy="931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2020/1/13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2020/1/13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5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移植</a:t>
            </a:r>
            <a:r>
              <a:rPr lang="en-US" altLang="zh-CN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到</a:t>
            </a:r>
            <a:r>
              <a:rPr lang="en-US" altLang="zh-CN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STM32</a:t>
            </a:r>
            <a:r>
              <a:rPr lang="en-US" altLang="zh-CN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——RGB</a:t>
            </a:r>
            <a:r>
              <a:rPr lang="zh-CN" altLang="en-US" sz="40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接</a:t>
            </a:r>
            <a:r>
              <a:rPr lang="zh-CN" altLang="en-US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971206368"/>
              </p:ext>
            </p:extLst>
          </p:nvPr>
        </p:nvGraphicFramePr>
        <p:xfrm>
          <a:off x="2356374" y="2974305"/>
          <a:ext cx="4431252" cy="1534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27784" y="350753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5607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移植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到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STM32——RGB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接口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000" y="460003"/>
            <a:ext cx="5607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移植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到</a:t>
            </a:r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STM32——RGB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接口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0000" y="1267200"/>
            <a:ext cx="5404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移植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所需的配置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132856"/>
            <a:ext cx="7200800" cy="324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系统功能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操作系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统接口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内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存管理接口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显示驱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动接口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触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摸接口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5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对角圆角矩形 7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97515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2949</TotalTime>
  <Words>143</Words>
  <Application>Microsoft Office PowerPoint</Application>
  <PresentationFormat>全屏显示(4:3)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6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61</cp:revision>
  <dcterms:modified xsi:type="dcterms:W3CDTF">2020-01-13T03:38:01Z</dcterms:modified>
</cp:coreProperties>
</file>