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0"/>
  </p:notesMasterIdLst>
  <p:handoutMasterIdLst>
    <p:handoutMasterId r:id="rId11"/>
  </p:handoutMasterIdLst>
  <p:sldIdLst>
    <p:sldId id="259" r:id="rId3"/>
    <p:sldId id="260" r:id="rId4"/>
    <p:sldId id="263" r:id="rId5"/>
    <p:sldId id="261" r:id="rId6"/>
    <p:sldId id="262" r:id="rId7"/>
    <p:sldId id="265" r:id="rId8"/>
    <p:sldId id="264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EDBE2-A610-441D-BA40-1E34A5909F49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A0E8E73-C083-4ECE-864B-5B73B76E0854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GUIBuilder</a:t>
          </a: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介绍</a:t>
          </a:r>
          <a:endParaRPr lang="zh-CN" altLang="en-US" sz="2400" b="0" dirty="0">
            <a:latin typeface="思源黑体 CN" pitchFamily="34" charset="-122"/>
            <a:ea typeface="思源黑体 CN" pitchFamily="34" charset="-122"/>
          </a:endParaRPr>
        </a:p>
      </dgm:t>
    </dgm:pt>
    <dgm:pt modelId="{780EC6D6-01E5-4F45-80D9-5E6E3B2E22FC}" type="par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21777E8C-0442-4990-91BC-C556CC650695}" type="sib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2C6C1D5B-2FD6-453A-874A-F756D9AB67BB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使用步骤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84AB6DF3-D474-4FF0-A134-7E7D32348B50}" type="parTrans" cxnId="{E559A290-DC02-48C3-9B21-56380C72BBD6}">
      <dgm:prSet/>
      <dgm:spPr/>
      <dgm:t>
        <a:bodyPr/>
        <a:lstStyle/>
        <a:p>
          <a:endParaRPr lang="zh-CN" altLang="en-US"/>
        </a:p>
      </dgm:t>
    </dgm:pt>
    <dgm:pt modelId="{174A94EE-09CE-48D2-9C2C-675708CCD3AF}" type="sibTrans" cxnId="{E559A290-DC02-48C3-9B21-56380C72BBD6}">
      <dgm:prSet/>
      <dgm:spPr/>
      <dgm:t>
        <a:bodyPr/>
        <a:lstStyle/>
        <a:p>
          <a:endParaRPr lang="zh-CN" altLang="en-US"/>
        </a:p>
      </dgm:t>
    </dgm:pt>
    <dgm:pt modelId="{D23DC8D8-91AC-412B-8A3F-8C9DC89BC5FE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添加</a:t>
          </a:r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GUIBuilder</a:t>
          </a: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代码到</a:t>
          </a:r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STM32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745169A9-E723-4582-9263-C0C45E79B1F2}" type="parTrans" cxnId="{857A2E3A-25AB-4268-9737-29A9CA61FD94}">
      <dgm:prSet/>
      <dgm:spPr/>
      <dgm:t>
        <a:bodyPr/>
        <a:lstStyle/>
        <a:p>
          <a:endParaRPr lang="zh-CN" altLang="en-US"/>
        </a:p>
      </dgm:t>
    </dgm:pt>
    <dgm:pt modelId="{391867AC-E075-4B0C-98C8-E2B927A5F306}" type="sibTrans" cxnId="{857A2E3A-25AB-4268-9737-29A9CA61FD94}">
      <dgm:prSet/>
      <dgm:spPr/>
      <dgm:t>
        <a:bodyPr/>
        <a:lstStyle/>
        <a:p>
          <a:endParaRPr lang="zh-CN" altLang="en-US"/>
        </a:p>
      </dgm:t>
    </dgm:pt>
    <dgm:pt modelId="{B70DB6D5-6E6E-4077-9C4C-CB27256F76F3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添加</a:t>
          </a:r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GUIBuilder</a:t>
          </a: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代码到模拟器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49B3222A-425F-4038-8946-A9BF0230B9DD}" type="parTrans" cxnId="{67D46DB2-1F0F-4EF6-82C9-6515D6165FF3}">
      <dgm:prSet/>
      <dgm:spPr/>
      <dgm:t>
        <a:bodyPr/>
        <a:lstStyle/>
        <a:p>
          <a:endParaRPr lang="zh-CN" altLang="en-US"/>
        </a:p>
      </dgm:t>
    </dgm:pt>
    <dgm:pt modelId="{004B1054-C0B5-4E17-95F1-72C38366C736}" type="sibTrans" cxnId="{67D46DB2-1F0F-4EF6-82C9-6515D6165FF3}">
      <dgm:prSet/>
      <dgm:spPr/>
      <dgm:t>
        <a:bodyPr/>
        <a:lstStyle/>
        <a:p>
          <a:endParaRPr lang="zh-CN" altLang="en-US"/>
        </a:p>
      </dgm:t>
    </dgm:pt>
    <dgm:pt modelId="{562F3407-5E19-4F31-BAF9-F2EF7CEF8C26}" type="pres">
      <dgm:prSet presAssocID="{DCBEDBE2-A610-441D-BA40-1E34A5909F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9E0F92E-C17E-473C-B4EE-A86FDFD51776}" type="pres">
      <dgm:prSet presAssocID="{DCBEDBE2-A610-441D-BA40-1E34A5909F49}" presName="Name1" presStyleCnt="0"/>
      <dgm:spPr/>
    </dgm:pt>
    <dgm:pt modelId="{7CC8BB2F-A04B-4181-A3EE-8CA600D276A0}" type="pres">
      <dgm:prSet presAssocID="{DCBEDBE2-A610-441D-BA40-1E34A5909F49}" presName="cycle" presStyleCnt="0"/>
      <dgm:spPr/>
    </dgm:pt>
    <dgm:pt modelId="{570D7885-41F3-428F-BC90-3346835CED5F}" type="pres">
      <dgm:prSet presAssocID="{DCBEDBE2-A610-441D-BA40-1E34A5909F49}" presName="srcNode" presStyleLbl="node1" presStyleIdx="0" presStyleCnt="4"/>
      <dgm:spPr/>
    </dgm:pt>
    <dgm:pt modelId="{ED76B439-C122-45C2-811B-B1CB1E49B58B}" type="pres">
      <dgm:prSet presAssocID="{DCBEDBE2-A610-441D-BA40-1E34A5909F4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A893EF1-2D87-4B7E-8641-3DBB0154CA3A}" type="pres">
      <dgm:prSet presAssocID="{DCBEDBE2-A610-441D-BA40-1E34A5909F49}" presName="extraNode" presStyleLbl="node1" presStyleIdx="0" presStyleCnt="4"/>
      <dgm:spPr/>
    </dgm:pt>
    <dgm:pt modelId="{91F5E6C8-677F-4ACE-98DF-C03FBBAA65AE}" type="pres">
      <dgm:prSet presAssocID="{DCBEDBE2-A610-441D-BA40-1E34A5909F49}" presName="dstNode" presStyleLbl="node1" presStyleIdx="0" presStyleCnt="4"/>
      <dgm:spPr/>
    </dgm:pt>
    <dgm:pt modelId="{F51A21D8-BD1F-456F-9A99-440F74E73C97}" type="pres">
      <dgm:prSet presAssocID="{DA0E8E73-C083-4ECE-864B-5B73B76E0854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C5476B-15A4-4984-80DB-34F198F47CCB}" type="pres">
      <dgm:prSet presAssocID="{DA0E8E73-C083-4ECE-864B-5B73B76E0854}" presName="accent_1" presStyleCnt="0"/>
      <dgm:spPr/>
    </dgm:pt>
    <dgm:pt modelId="{CE740109-A4D7-4E81-ABD0-9518AF64FF93}" type="pres">
      <dgm:prSet presAssocID="{DA0E8E73-C083-4ECE-864B-5B73B76E0854}" presName="accentRepeatNode" presStyleLbl="solidFgAcc1" presStyleIdx="0" presStyleCnt="4"/>
      <dgm:spPr/>
    </dgm:pt>
    <dgm:pt modelId="{4DB9B5A2-2916-463E-8D44-C16D2EF2D27D}" type="pres">
      <dgm:prSet presAssocID="{2C6C1D5B-2FD6-453A-874A-F756D9AB67BB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5EE261-453F-4E72-8B39-C2A482AEE247}" type="pres">
      <dgm:prSet presAssocID="{2C6C1D5B-2FD6-453A-874A-F756D9AB67BB}" presName="accent_2" presStyleCnt="0"/>
      <dgm:spPr/>
    </dgm:pt>
    <dgm:pt modelId="{1ABE96DC-0716-4BAC-9D52-6A0550E74620}" type="pres">
      <dgm:prSet presAssocID="{2C6C1D5B-2FD6-453A-874A-F756D9AB67BB}" presName="accentRepeatNode" presStyleLbl="solidFgAcc1" presStyleIdx="1" presStyleCnt="4"/>
      <dgm:spPr/>
    </dgm:pt>
    <dgm:pt modelId="{408041A3-56C1-4239-B1FD-479A57EA8809}" type="pres">
      <dgm:prSet presAssocID="{D23DC8D8-91AC-412B-8A3F-8C9DC89BC5FE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7A2F5BF-ECCE-4291-B281-BB4E127FED63}" type="pres">
      <dgm:prSet presAssocID="{D23DC8D8-91AC-412B-8A3F-8C9DC89BC5FE}" presName="accent_3" presStyleCnt="0"/>
      <dgm:spPr/>
    </dgm:pt>
    <dgm:pt modelId="{5E968435-C987-46B4-B077-66A4A51CE22F}" type="pres">
      <dgm:prSet presAssocID="{D23DC8D8-91AC-412B-8A3F-8C9DC89BC5FE}" presName="accentRepeatNode" presStyleLbl="solidFgAcc1" presStyleIdx="2" presStyleCnt="4"/>
      <dgm:spPr/>
    </dgm:pt>
    <dgm:pt modelId="{E84BDBA3-9D53-4AA9-9BB3-8E12E5204E68}" type="pres">
      <dgm:prSet presAssocID="{B70DB6D5-6E6E-4077-9C4C-CB27256F76F3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B64C0F-0B8D-4185-82AC-B0D820A283C0}" type="pres">
      <dgm:prSet presAssocID="{B70DB6D5-6E6E-4077-9C4C-CB27256F76F3}" presName="accent_4" presStyleCnt="0"/>
      <dgm:spPr/>
    </dgm:pt>
    <dgm:pt modelId="{95BF71E1-7FAF-4D1D-8F94-C13696BC4819}" type="pres">
      <dgm:prSet presAssocID="{B70DB6D5-6E6E-4077-9C4C-CB27256F76F3}" presName="accentRepeatNode" presStyleLbl="solidFgAcc1" presStyleIdx="3" presStyleCnt="4"/>
      <dgm:spPr/>
    </dgm:pt>
  </dgm:ptLst>
  <dgm:cxnLst>
    <dgm:cxn modelId="{7BBF8AF8-499F-45A9-BF91-6FBDC33235BB}" type="presOf" srcId="{DCBEDBE2-A610-441D-BA40-1E34A5909F49}" destId="{562F3407-5E19-4F31-BAF9-F2EF7CEF8C26}" srcOrd="0" destOrd="0" presId="urn:microsoft.com/office/officeart/2008/layout/VerticalCurvedList"/>
    <dgm:cxn modelId="{1902E3E4-8210-41A4-8215-5745F0E85558}" type="presOf" srcId="{D23DC8D8-91AC-412B-8A3F-8C9DC89BC5FE}" destId="{408041A3-56C1-4239-B1FD-479A57EA8809}" srcOrd="0" destOrd="0" presId="urn:microsoft.com/office/officeart/2008/layout/VerticalCurvedList"/>
    <dgm:cxn modelId="{EE55DA7E-7851-47AA-9BDD-A443764AE867}" type="presOf" srcId="{DA0E8E73-C083-4ECE-864B-5B73B76E0854}" destId="{F51A21D8-BD1F-456F-9A99-440F74E73C97}" srcOrd="0" destOrd="0" presId="urn:microsoft.com/office/officeart/2008/layout/VerticalCurvedList"/>
    <dgm:cxn modelId="{B5BAE33B-A2DC-4441-BADB-F804E37280A4}" type="presOf" srcId="{21777E8C-0442-4990-91BC-C556CC650695}" destId="{ED76B439-C122-45C2-811B-B1CB1E49B58B}" srcOrd="0" destOrd="0" presId="urn:microsoft.com/office/officeart/2008/layout/VerticalCurvedList"/>
    <dgm:cxn modelId="{5CF7DC23-107A-4B5E-A207-89B4F4B9AFBF}" type="presOf" srcId="{2C6C1D5B-2FD6-453A-874A-F756D9AB67BB}" destId="{4DB9B5A2-2916-463E-8D44-C16D2EF2D27D}" srcOrd="0" destOrd="0" presId="urn:microsoft.com/office/officeart/2008/layout/VerticalCurvedList"/>
    <dgm:cxn modelId="{E559A290-DC02-48C3-9B21-56380C72BBD6}" srcId="{DCBEDBE2-A610-441D-BA40-1E34A5909F49}" destId="{2C6C1D5B-2FD6-453A-874A-F756D9AB67BB}" srcOrd="1" destOrd="0" parTransId="{84AB6DF3-D474-4FF0-A134-7E7D32348B50}" sibTransId="{174A94EE-09CE-48D2-9C2C-675708CCD3AF}"/>
    <dgm:cxn modelId="{67D46DB2-1F0F-4EF6-82C9-6515D6165FF3}" srcId="{DCBEDBE2-A610-441D-BA40-1E34A5909F49}" destId="{B70DB6D5-6E6E-4077-9C4C-CB27256F76F3}" srcOrd="3" destOrd="0" parTransId="{49B3222A-425F-4038-8946-A9BF0230B9DD}" sibTransId="{004B1054-C0B5-4E17-95F1-72C38366C736}"/>
    <dgm:cxn modelId="{857A2E3A-25AB-4268-9737-29A9CA61FD94}" srcId="{DCBEDBE2-A610-441D-BA40-1E34A5909F49}" destId="{D23DC8D8-91AC-412B-8A3F-8C9DC89BC5FE}" srcOrd="2" destOrd="0" parTransId="{745169A9-E723-4582-9263-C0C45E79B1F2}" sibTransId="{391867AC-E075-4B0C-98C8-E2B927A5F306}"/>
    <dgm:cxn modelId="{B02AF228-BCE2-47B3-B60A-3FD39A2276FB}" srcId="{DCBEDBE2-A610-441D-BA40-1E34A5909F49}" destId="{DA0E8E73-C083-4ECE-864B-5B73B76E0854}" srcOrd="0" destOrd="0" parTransId="{780EC6D6-01E5-4F45-80D9-5E6E3B2E22FC}" sibTransId="{21777E8C-0442-4990-91BC-C556CC650695}"/>
    <dgm:cxn modelId="{B945E091-18F9-466D-A552-CC562E6BD781}" type="presOf" srcId="{B70DB6D5-6E6E-4077-9C4C-CB27256F76F3}" destId="{E84BDBA3-9D53-4AA9-9BB3-8E12E5204E68}" srcOrd="0" destOrd="0" presId="urn:microsoft.com/office/officeart/2008/layout/VerticalCurvedList"/>
    <dgm:cxn modelId="{75B1A9EC-CD13-4698-B48A-E7C26481DCC2}" type="presParOf" srcId="{562F3407-5E19-4F31-BAF9-F2EF7CEF8C26}" destId="{B9E0F92E-C17E-473C-B4EE-A86FDFD51776}" srcOrd="0" destOrd="0" presId="urn:microsoft.com/office/officeart/2008/layout/VerticalCurvedList"/>
    <dgm:cxn modelId="{C42E2FD0-308A-445F-9311-53B315E94667}" type="presParOf" srcId="{B9E0F92E-C17E-473C-B4EE-A86FDFD51776}" destId="{7CC8BB2F-A04B-4181-A3EE-8CA600D276A0}" srcOrd="0" destOrd="0" presId="urn:microsoft.com/office/officeart/2008/layout/VerticalCurvedList"/>
    <dgm:cxn modelId="{3C84ACC0-2CBE-4B9B-B0C5-CDF7406E55E3}" type="presParOf" srcId="{7CC8BB2F-A04B-4181-A3EE-8CA600D276A0}" destId="{570D7885-41F3-428F-BC90-3346835CED5F}" srcOrd="0" destOrd="0" presId="urn:microsoft.com/office/officeart/2008/layout/VerticalCurvedList"/>
    <dgm:cxn modelId="{E71A669A-713A-4408-BAAE-47CAED97AEC8}" type="presParOf" srcId="{7CC8BB2F-A04B-4181-A3EE-8CA600D276A0}" destId="{ED76B439-C122-45C2-811B-B1CB1E49B58B}" srcOrd="1" destOrd="0" presId="urn:microsoft.com/office/officeart/2008/layout/VerticalCurvedList"/>
    <dgm:cxn modelId="{9B2FBB30-6A93-42C9-A900-E52A7DCC9EEA}" type="presParOf" srcId="{7CC8BB2F-A04B-4181-A3EE-8CA600D276A0}" destId="{3A893EF1-2D87-4B7E-8641-3DBB0154CA3A}" srcOrd="2" destOrd="0" presId="urn:microsoft.com/office/officeart/2008/layout/VerticalCurvedList"/>
    <dgm:cxn modelId="{F3BAAA69-A83F-4FC4-B4BB-0EE35D880F57}" type="presParOf" srcId="{7CC8BB2F-A04B-4181-A3EE-8CA600D276A0}" destId="{91F5E6C8-677F-4ACE-98DF-C03FBBAA65AE}" srcOrd="3" destOrd="0" presId="urn:microsoft.com/office/officeart/2008/layout/VerticalCurvedList"/>
    <dgm:cxn modelId="{FE030462-5247-4473-8951-FDFF4725D395}" type="presParOf" srcId="{B9E0F92E-C17E-473C-B4EE-A86FDFD51776}" destId="{F51A21D8-BD1F-456F-9A99-440F74E73C97}" srcOrd="1" destOrd="0" presId="urn:microsoft.com/office/officeart/2008/layout/VerticalCurvedList"/>
    <dgm:cxn modelId="{C77833F8-88C4-4720-83C7-8CABB8B1237F}" type="presParOf" srcId="{B9E0F92E-C17E-473C-B4EE-A86FDFD51776}" destId="{A6C5476B-15A4-4984-80DB-34F198F47CCB}" srcOrd="2" destOrd="0" presId="urn:microsoft.com/office/officeart/2008/layout/VerticalCurvedList"/>
    <dgm:cxn modelId="{364DD5F1-F1F7-4276-9972-2A08DFB88C95}" type="presParOf" srcId="{A6C5476B-15A4-4984-80DB-34F198F47CCB}" destId="{CE740109-A4D7-4E81-ABD0-9518AF64FF93}" srcOrd="0" destOrd="0" presId="urn:microsoft.com/office/officeart/2008/layout/VerticalCurvedList"/>
    <dgm:cxn modelId="{360409E5-805F-414F-862C-6EC4693C4B19}" type="presParOf" srcId="{B9E0F92E-C17E-473C-B4EE-A86FDFD51776}" destId="{4DB9B5A2-2916-463E-8D44-C16D2EF2D27D}" srcOrd="3" destOrd="0" presId="urn:microsoft.com/office/officeart/2008/layout/VerticalCurvedList"/>
    <dgm:cxn modelId="{F863995B-3DF8-454F-A57B-CFFBC85A790A}" type="presParOf" srcId="{B9E0F92E-C17E-473C-B4EE-A86FDFD51776}" destId="{C15EE261-453F-4E72-8B39-C2A482AEE247}" srcOrd="4" destOrd="0" presId="urn:microsoft.com/office/officeart/2008/layout/VerticalCurvedList"/>
    <dgm:cxn modelId="{561A4568-C613-4A70-8EF9-F7BEBD80D7E5}" type="presParOf" srcId="{C15EE261-453F-4E72-8B39-C2A482AEE247}" destId="{1ABE96DC-0716-4BAC-9D52-6A0550E74620}" srcOrd="0" destOrd="0" presId="urn:microsoft.com/office/officeart/2008/layout/VerticalCurvedList"/>
    <dgm:cxn modelId="{5A07604B-2010-4BE1-BD7D-3C7A3C918900}" type="presParOf" srcId="{B9E0F92E-C17E-473C-B4EE-A86FDFD51776}" destId="{408041A3-56C1-4239-B1FD-479A57EA8809}" srcOrd="5" destOrd="0" presId="urn:microsoft.com/office/officeart/2008/layout/VerticalCurvedList"/>
    <dgm:cxn modelId="{E9186897-BB85-4937-89F4-054C480BF54C}" type="presParOf" srcId="{B9E0F92E-C17E-473C-B4EE-A86FDFD51776}" destId="{87A2F5BF-ECCE-4291-B281-BB4E127FED63}" srcOrd="6" destOrd="0" presId="urn:microsoft.com/office/officeart/2008/layout/VerticalCurvedList"/>
    <dgm:cxn modelId="{EAF3CE33-FADE-4337-B9B4-5298DEE9969A}" type="presParOf" srcId="{87A2F5BF-ECCE-4291-B281-BB4E127FED63}" destId="{5E968435-C987-46B4-B077-66A4A51CE22F}" srcOrd="0" destOrd="0" presId="urn:microsoft.com/office/officeart/2008/layout/VerticalCurvedList"/>
    <dgm:cxn modelId="{94DE9672-BB82-4FFA-9D47-7AE50F714052}" type="presParOf" srcId="{B9E0F92E-C17E-473C-B4EE-A86FDFD51776}" destId="{E84BDBA3-9D53-4AA9-9BB3-8E12E5204E68}" srcOrd="7" destOrd="0" presId="urn:microsoft.com/office/officeart/2008/layout/VerticalCurvedList"/>
    <dgm:cxn modelId="{9C802C06-6FED-44B4-B560-EE097C4790C5}" type="presParOf" srcId="{B9E0F92E-C17E-473C-B4EE-A86FDFD51776}" destId="{D6B64C0F-0B8D-4185-82AC-B0D820A283C0}" srcOrd="8" destOrd="0" presId="urn:microsoft.com/office/officeart/2008/layout/VerticalCurvedList"/>
    <dgm:cxn modelId="{3C426E7C-9DE4-40B5-94E1-BA3FC755E19E}" type="presParOf" srcId="{D6B64C0F-0B8D-4185-82AC-B0D820A283C0}" destId="{95BF71E1-7FAF-4D1D-8F94-C13696BC4819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6B439-C122-45C2-811B-B1CB1E49B58B}">
      <dsp:nvSpPr>
        <dsp:cNvPr id="0" name=""/>
        <dsp:cNvSpPr/>
      </dsp:nvSpPr>
      <dsp:spPr>
        <a:xfrm>
          <a:off x="-3499547" y="-537971"/>
          <a:ext cx="4172286" cy="4172286"/>
        </a:xfrm>
        <a:prstGeom prst="blockArc">
          <a:avLst>
            <a:gd name="adj1" fmla="val 18900000"/>
            <a:gd name="adj2" fmla="val 2700000"/>
            <a:gd name="adj3" fmla="val 518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1A21D8-BD1F-456F-9A99-440F74E73C97}">
      <dsp:nvSpPr>
        <dsp:cNvPr id="0" name=""/>
        <dsp:cNvSpPr/>
      </dsp:nvSpPr>
      <dsp:spPr>
        <a:xfrm>
          <a:off x="352712" y="238046"/>
          <a:ext cx="4761765" cy="4763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7809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GUIBuilder</a:t>
          </a: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介绍</a:t>
          </a:r>
          <a:endParaRPr lang="zh-CN" altLang="en-US" sz="2400" b="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352712" y="238046"/>
        <a:ext cx="4761765" cy="476341"/>
      </dsp:txXfrm>
    </dsp:sp>
    <dsp:sp modelId="{CE740109-A4D7-4E81-ABD0-9518AF64FF93}">
      <dsp:nvSpPr>
        <dsp:cNvPr id="0" name=""/>
        <dsp:cNvSpPr/>
      </dsp:nvSpPr>
      <dsp:spPr>
        <a:xfrm>
          <a:off x="54999" y="178504"/>
          <a:ext cx="595426" cy="5954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B9B5A2-2916-463E-8D44-C16D2EF2D27D}">
      <dsp:nvSpPr>
        <dsp:cNvPr id="0" name=""/>
        <dsp:cNvSpPr/>
      </dsp:nvSpPr>
      <dsp:spPr>
        <a:xfrm>
          <a:off x="625810" y="952683"/>
          <a:ext cx="4488668" cy="4763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7809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使用步骤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625810" y="952683"/>
        <a:ext cx="4488668" cy="476341"/>
      </dsp:txXfrm>
    </dsp:sp>
    <dsp:sp modelId="{1ABE96DC-0716-4BAC-9D52-6A0550E74620}">
      <dsp:nvSpPr>
        <dsp:cNvPr id="0" name=""/>
        <dsp:cNvSpPr/>
      </dsp:nvSpPr>
      <dsp:spPr>
        <a:xfrm>
          <a:off x="328097" y="893140"/>
          <a:ext cx="595426" cy="5954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8041A3-56C1-4239-B1FD-479A57EA8809}">
      <dsp:nvSpPr>
        <dsp:cNvPr id="0" name=""/>
        <dsp:cNvSpPr/>
      </dsp:nvSpPr>
      <dsp:spPr>
        <a:xfrm>
          <a:off x="625810" y="1667319"/>
          <a:ext cx="4488668" cy="4763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7809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添加</a:t>
          </a: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GUIBuilder</a:t>
          </a: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代码到</a:t>
          </a: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STM32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625810" y="1667319"/>
        <a:ext cx="4488668" cy="476341"/>
      </dsp:txXfrm>
    </dsp:sp>
    <dsp:sp modelId="{5E968435-C987-46B4-B077-66A4A51CE22F}">
      <dsp:nvSpPr>
        <dsp:cNvPr id="0" name=""/>
        <dsp:cNvSpPr/>
      </dsp:nvSpPr>
      <dsp:spPr>
        <a:xfrm>
          <a:off x="328097" y="1607776"/>
          <a:ext cx="595426" cy="5954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4BDBA3-9D53-4AA9-9BB3-8E12E5204E68}">
      <dsp:nvSpPr>
        <dsp:cNvPr id="0" name=""/>
        <dsp:cNvSpPr/>
      </dsp:nvSpPr>
      <dsp:spPr>
        <a:xfrm>
          <a:off x="352712" y="2381955"/>
          <a:ext cx="4761765" cy="4763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78096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添加</a:t>
          </a: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GUIBuilder</a:t>
          </a: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代码到模拟器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352712" y="2381955"/>
        <a:ext cx="4761765" cy="476341"/>
      </dsp:txXfrm>
    </dsp:sp>
    <dsp:sp modelId="{95BF71E1-7FAF-4D1D-8F94-C13696BC4819}">
      <dsp:nvSpPr>
        <dsp:cNvPr id="0" name=""/>
        <dsp:cNvSpPr/>
      </dsp:nvSpPr>
      <dsp:spPr>
        <a:xfrm>
          <a:off x="54999" y="2322412"/>
          <a:ext cx="595426" cy="5954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t>2019/12/11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t>2019/12/11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0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5556" y="1844824"/>
            <a:ext cx="79928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第</a:t>
            </a:r>
            <a:r>
              <a:rPr lang="en-US" altLang="zh-CN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6</a:t>
            </a: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讲</a:t>
            </a:r>
            <a:endParaRPr lang="en-US" altLang="zh-CN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en-US" altLang="zh-CN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GUIBuilder</a:t>
            </a: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的使用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517" y="601433"/>
            <a:ext cx="574144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]《emWin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应用开发实战指南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—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基于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STM32》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1153" y="1412776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思源黑体 CN" pitchFamily="34" charset="-122"/>
                <a:ea typeface="思源黑体 CN" pitchFamily="34" charset="-122"/>
              </a:rPr>
              <a:t>主讲内容</a:t>
            </a:r>
            <a:endParaRPr lang="zh-CN" altLang="en-US" sz="44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21489407"/>
              </p:ext>
            </p:extLst>
          </p:nvPr>
        </p:nvGraphicFramePr>
        <p:xfrm>
          <a:off x="1994809" y="2420888"/>
          <a:ext cx="5154382" cy="3096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115017" y="2680455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1.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92385" y="3387147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2.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0000" y="460003"/>
            <a:ext cx="3090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GUIBuilder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的使用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96552" y="4114424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3.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18065" y="481099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4</a:t>
            </a:r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6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0000" y="1267200"/>
            <a:ext cx="3946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00000"/>
              </a:lnSpc>
            </a:pP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1. </a:t>
            </a:r>
            <a:r>
              <a:rPr lang="en-US" altLang="zh-CN" sz="3600" dirty="0">
                <a:latin typeface="思源黑体 CN" pitchFamily="34" charset="-122"/>
                <a:ea typeface="思源黑体 CN" pitchFamily="34" charset="-122"/>
              </a:rPr>
              <a:t>GUIBuilder</a:t>
            </a:r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介绍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0000" y="460003"/>
            <a:ext cx="3090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GUIBuilder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的使用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2060848"/>
            <a:ext cx="7488832" cy="224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GUIBuilder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是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SEGGER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公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司为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emWin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开发的一款界面编辑软件工具，用于显示界面的前期设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计。</a:t>
            </a:r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利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用好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GUIBuilder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可以更快的完成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emWin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界面的初步设计。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91" y="4653136"/>
            <a:ext cx="8351419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016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0000" y="1267200"/>
            <a:ext cx="2520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思源黑体 CN" pitchFamily="34" charset="-122"/>
                <a:ea typeface="思源黑体 CN" pitchFamily="34" charset="-122"/>
              </a:rPr>
              <a:t>2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. 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使用步骤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0000" y="460003"/>
            <a:ext cx="3090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GUIBuilder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的使用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2060848"/>
            <a:ext cx="748883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 smtClean="0">
                <a:latin typeface="思源黑体 Light" pitchFamily="34" charset="-122"/>
                <a:ea typeface="思源黑体 Light" pitchFamily="34" charset="-122"/>
              </a:rPr>
              <a:t>创建框架窗口；</a:t>
            </a:r>
            <a:endParaRPr lang="en-US" altLang="zh-CN" sz="2800" dirty="0" smtClean="0">
              <a:latin typeface="思源黑体 Light" pitchFamily="34" charset="-122"/>
              <a:ea typeface="思源黑体 Light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>
                <a:latin typeface="思源黑体 Light" pitchFamily="34" charset="-122"/>
                <a:ea typeface="思源黑体 Light" pitchFamily="34" charset="-122"/>
              </a:rPr>
              <a:t>调整框架窗</a:t>
            </a:r>
            <a:r>
              <a:rPr lang="zh-CN" altLang="en-US" sz="2800" dirty="0" smtClean="0">
                <a:latin typeface="思源黑体 Light" pitchFamily="34" charset="-122"/>
                <a:ea typeface="思源黑体 Light" pitchFamily="34" charset="-122"/>
              </a:rPr>
              <a:t>口的外观属性；</a:t>
            </a:r>
            <a:endParaRPr lang="en-US" altLang="zh-CN" sz="2800" dirty="0" smtClean="0">
              <a:latin typeface="思源黑体 Light" pitchFamily="34" charset="-122"/>
              <a:ea typeface="思源黑体 Light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 smtClean="0">
                <a:latin typeface="思源黑体 Light" pitchFamily="34" charset="-122"/>
                <a:ea typeface="思源黑体 Light" pitchFamily="34" charset="-122"/>
              </a:rPr>
              <a:t>在</a:t>
            </a:r>
            <a:r>
              <a:rPr lang="zh-CN" altLang="en-US" sz="2800" dirty="0" smtClean="0">
                <a:latin typeface="思源黑体 Light" pitchFamily="34" charset="-122"/>
                <a:ea typeface="思源黑体 Light" pitchFamily="34" charset="-122"/>
              </a:rPr>
              <a:t>框架窗口中添加控件；</a:t>
            </a:r>
            <a:endParaRPr lang="en-US" altLang="zh-CN" sz="2800" dirty="0" smtClean="0">
              <a:latin typeface="思源黑体 Light" pitchFamily="34" charset="-122"/>
              <a:ea typeface="思源黑体 Light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>
                <a:latin typeface="思源黑体 Light" pitchFamily="34" charset="-122"/>
                <a:ea typeface="思源黑体 Light" pitchFamily="34" charset="-122"/>
              </a:rPr>
              <a:t>调整</a:t>
            </a:r>
            <a:r>
              <a:rPr lang="zh-CN" altLang="en-US" sz="2800" dirty="0" smtClean="0">
                <a:latin typeface="思源黑体 Light" pitchFamily="34" charset="-122"/>
                <a:ea typeface="思源黑体 Light" pitchFamily="34" charset="-122"/>
              </a:rPr>
              <a:t>控件的外观属性；</a:t>
            </a:r>
            <a:endParaRPr lang="en-US" altLang="zh-CN" sz="2800" dirty="0" smtClean="0">
              <a:latin typeface="思源黑体 Light" pitchFamily="34" charset="-122"/>
              <a:ea typeface="思源黑体 Light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>
                <a:latin typeface="思源黑体 Light" pitchFamily="34" charset="-122"/>
                <a:ea typeface="思源黑体 Light" pitchFamily="34" charset="-122"/>
              </a:rPr>
              <a:t>保</a:t>
            </a:r>
            <a:r>
              <a:rPr lang="zh-CN" altLang="en-US" sz="2800" dirty="0" smtClean="0">
                <a:latin typeface="思源黑体 Light" pitchFamily="34" charset="-122"/>
                <a:ea typeface="思源黑体 Light" pitchFamily="34" charset="-122"/>
              </a:rPr>
              <a:t>存并生成</a:t>
            </a:r>
            <a:r>
              <a:rPr lang="en-US" altLang="zh-CN" sz="2800" dirty="0" smtClean="0">
                <a:latin typeface="思源黑体 Light" pitchFamily="34" charset="-122"/>
                <a:ea typeface="思源黑体 Light" pitchFamily="34" charset="-122"/>
              </a:rPr>
              <a:t>.c</a:t>
            </a:r>
            <a:r>
              <a:rPr lang="zh-CN" altLang="en-US" sz="2800" dirty="0" smtClean="0">
                <a:latin typeface="思源黑体 Light" pitchFamily="34" charset="-122"/>
                <a:ea typeface="思源黑体 Light" pitchFamily="34" charset="-122"/>
              </a:rPr>
              <a:t>文件。</a:t>
            </a:r>
            <a:endParaRPr lang="zh-CN" altLang="en-US" sz="2800" dirty="0">
              <a:latin typeface="思源黑体 Light" pitchFamily="34" charset="-122"/>
              <a:ea typeface="思源黑体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657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0000" y="1267200"/>
            <a:ext cx="6658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3600" dirty="0">
                <a:latin typeface="思源黑体 CN" pitchFamily="34" charset="-122"/>
                <a:ea typeface="思源黑体 CN" pitchFamily="34" charset="-122"/>
              </a:rPr>
              <a:t>3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.</a:t>
            </a:r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添加</a:t>
            </a:r>
            <a:r>
              <a:rPr lang="en-US" altLang="zh-CN" sz="3600" dirty="0">
                <a:latin typeface="思源黑体 CN" pitchFamily="34" charset="-122"/>
                <a:ea typeface="思源黑体 CN" pitchFamily="34" charset="-122"/>
              </a:rPr>
              <a:t>GUIBuilder</a:t>
            </a:r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代码到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STM32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0000" y="460003"/>
            <a:ext cx="3090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GUIBuilder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的使用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6107" y="2132856"/>
            <a:ext cx="48245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 smtClean="0">
                <a:latin typeface="思源黑体 Light" pitchFamily="34" charset="-122"/>
                <a:ea typeface="思源黑体 Light" pitchFamily="34" charset="-122"/>
              </a:rPr>
              <a:t>添加</a:t>
            </a:r>
            <a:r>
              <a:rPr lang="en-US" altLang="zh-CN" sz="2800" dirty="0" smtClean="0">
                <a:latin typeface="思源黑体 Light" pitchFamily="34" charset="-122"/>
                <a:ea typeface="思源黑体 Light" pitchFamily="34" charset="-122"/>
              </a:rPr>
              <a:t>.c</a:t>
            </a:r>
            <a:r>
              <a:rPr lang="zh-CN" altLang="en-US" sz="2800" dirty="0" smtClean="0">
                <a:latin typeface="思源黑体 Light" pitchFamily="34" charset="-122"/>
                <a:ea typeface="思源黑体 Light" pitchFamily="34" charset="-122"/>
              </a:rPr>
              <a:t>文件到工程；</a:t>
            </a:r>
            <a:endParaRPr lang="en-US" altLang="zh-CN" sz="2800" dirty="0" smtClean="0">
              <a:latin typeface="思源黑体 Light" pitchFamily="34" charset="-122"/>
              <a:ea typeface="思源黑体 Light" pitchFamily="34" charset="-122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>
                <a:latin typeface="思源黑体 Light" pitchFamily="34" charset="-122"/>
                <a:ea typeface="思源黑体 Light" pitchFamily="34" charset="-122"/>
              </a:rPr>
              <a:t>添</a:t>
            </a:r>
            <a:r>
              <a:rPr lang="zh-CN" altLang="en-US" sz="2800" dirty="0" smtClean="0">
                <a:latin typeface="思源黑体 Light" pitchFamily="34" charset="-122"/>
                <a:ea typeface="思源黑体 Light" pitchFamily="34" charset="-122"/>
              </a:rPr>
              <a:t>加</a:t>
            </a:r>
            <a:r>
              <a:rPr lang="en-US" altLang="zh-CN" sz="2800" dirty="0" smtClean="0">
                <a:latin typeface="思源黑体 Light" pitchFamily="34" charset="-122"/>
                <a:ea typeface="思源黑体 Light" pitchFamily="34" charset="-122"/>
              </a:rPr>
              <a:t>GUI.h</a:t>
            </a:r>
            <a:r>
              <a:rPr lang="zh-CN" altLang="en-US" sz="2800" dirty="0" smtClean="0">
                <a:latin typeface="思源黑体 Light" pitchFamily="34" charset="-122"/>
                <a:ea typeface="思源黑体 Light" pitchFamily="34" charset="-122"/>
              </a:rPr>
              <a:t>头文件；</a:t>
            </a:r>
            <a:endParaRPr lang="en-US" altLang="zh-CN" sz="2800" dirty="0" smtClean="0">
              <a:latin typeface="思源黑体 Light" pitchFamily="34" charset="-122"/>
              <a:ea typeface="思源黑体 Light" pitchFamily="34" charset="-122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>
                <a:latin typeface="思源黑体 Light" pitchFamily="34" charset="-122"/>
                <a:ea typeface="思源黑体 Light" pitchFamily="34" charset="-122"/>
              </a:rPr>
              <a:t>添</a:t>
            </a:r>
            <a:r>
              <a:rPr lang="zh-CN" altLang="en-US" sz="2800" dirty="0" smtClean="0">
                <a:latin typeface="思源黑体 Light" pitchFamily="34" charset="-122"/>
                <a:ea typeface="思源黑体 Light" pitchFamily="34" charset="-122"/>
              </a:rPr>
              <a:t>加</a:t>
            </a:r>
            <a:r>
              <a:rPr lang="en-US" altLang="zh-CN" sz="2800" dirty="0" smtClean="0">
                <a:latin typeface="思源黑体 Light" pitchFamily="34" charset="-122"/>
                <a:ea typeface="思源黑体 Light" pitchFamily="34" charset="-122"/>
              </a:rPr>
              <a:t>MainTask</a:t>
            </a:r>
            <a:r>
              <a:rPr lang="zh-CN" altLang="en-US" sz="2800" dirty="0" smtClean="0">
                <a:latin typeface="思源黑体 Light" pitchFamily="34" charset="-122"/>
                <a:ea typeface="思源黑体 Light" pitchFamily="34" charset="-122"/>
              </a:rPr>
              <a:t>函数。</a:t>
            </a:r>
            <a:endParaRPr lang="zh-CN" altLang="en-US" sz="2800" dirty="0">
              <a:latin typeface="思源黑体 Light" pitchFamily="34" charset="-122"/>
              <a:ea typeface="思源黑体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988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0000" y="1267200"/>
            <a:ext cx="6612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4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.</a:t>
            </a:r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添加</a:t>
            </a:r>
            <a:r>
              <a:rPr lang="en-US" altLang="zh-CN" sz="3600" dirty="0">
                <a:latin typeface="思源黑体 CN" pitchFamily="34" charset="-122"/>
                <a:ea typeface="思源黑体 CN" pitchFamily="34" charset="-122"/>
              </a:rPr>
              <a:t>GUIBuilder</a:t>
            </a:r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代码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到模拟器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0000" y="460003"/>
            <a:ext cx="3090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GUIBuilder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的使用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6106" y="2132856"/>
            <a:ext cx="648617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 smtClean="0">
                <a:latin typeface="思源黑体 Light" pitchFamily="34" charset="-122"/>
                <a:ea typeface="思源黑体 Light" pitchFamily="34" charset="-122"/>
              </a:rPr>
              <a:t>排除其他文件到工程编译之外；</a:t>
            </a:r>
            <a:endParaRPr lang="en-US" altLang="zh-CN" sz="2800" dirty="0" smtClean="0">
              <a:latin typeface="思源黑体 Light" pitchFamily="34" charset="-122"/>
              <a:ea typeface="思源黑体 Light" pitchFamily="34" charset="-122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 smtClean="0">
                <a:latin typeface="思源黑体 Light" pitchFamily="34" charset="-122"/>
                <a:ea typeface="思源黑体 Light" pitchFamily="34" charset="-122"/>
              </a:rPr>
              <a:t>添加</a:t>
            </a:r>
            <a:r>
              <a:rPr lang="en-US" altLang="zh-CN" sz="2800" dirty="0" smtClean="0">
                <a:latin typeface="思源黑体 Light" pitchFamily="34" charset="-122"/>
                <a:ea typeface="思源黑体 Light" pitchFamily="34" charset="-122"/>
              </a:rPr>
              <a:t>.c</a:t>
            </a:r>
            <a:r>
              <a:rPr lang="zh-CN" altLang="en-US" sz="2800" dirty="0" smtClean="0">
                <a:latin typeface="思源黑体 Light" pitchFamily="34" charset="-122"/>
                <a:ea typeface="思源黑体 Light" pitchFamily="34" charset="-122"/>
              </a:rPr>
              <a:t>文件到工程；</a:t>
            </a:r>
            <a:endParaRPr lang="en-US" altLang="zh-CN" sz="2800" dirty="0" smtClean="0">
              <a:latin typeface="思源黑体 Light" pitchFamily="34" charset="-122"/>
              <a:ea typeface="思源黑体 Light" pitchFamily="34" charset="-122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>
                <a:latin typeface="思源黑体 Light" pitchFamily="34" charset="-122"/>
                <a:ea typeface="思源黑体 Light" pitchFamily="34" charset="-122"/>
              </a:rPr>
              <a:t>添</a:t>
            </a:r>
            <a:r>
              <a:rPr lang="zh-CN" altLang="en-US" sz="2800" dirty="0" smtClean="0">
                <a:latin typeface="思源黑体 Light" pitchFamily="34" charset="-122"/>
                <a:ea typeface="思源黑体 Light" pitchFamily="34" charset="-122"/>
              </a:rPr>
              <a:t>加</a:t>
            </a:r>
            <a:r>
              <a:rPr lang="en-US" altLang="zh-CN" sz="2800" dirty="0" smtClean="0">
                <a:latin typeface="思源黑体 Light" pitchFamily="34" charset="-122"/>
                <a:ea typeface="思源黑体 Light" pitchFamily="34" charset="-122"/>
              </a:rPr>
              <a:t>GUI.h</a:t>
            </a:r>
            <a:r>
              <a:rPr lang="zh-CN" altLang="en-US" sz="2800" dirty="0" smtClean="0">
                <a:latin typeface="思源黑体 Light" pitchFamily="34" charset="-122"/>
                <a:ea typeface="思源黑体 Light" pitchFamily="34" charset="-122"/>
              </a:rPr>
              <a:t>头文件；</a:t>
            </a:r>
            <a:endParaRPr lang="en-US" altLang="zh-CN" sz="2800" dirty="0" smtClean="0">
              <a:latin typeface="思源黑体 Light" pitchFamily="34" charset="-122"/>
              <a:ea typeface="思源黑体 Light" pitchFamily="34" charset="-122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>
                <a:latin typeface="思源黑体 Light" pitchFamily="34" charset="-122"/>
                <a:ea typeface="思源黑体 Light" pitchFamily="34" charset="-122"/>
              </a:rPr>
              <a:t>添</a:t>
            </a:r>
            <a:r>
              <a:rPr lang="zh-CN" altLang="en-US" sz="2800" dirty="0" smtClean="0">
                <a:latin typeface="思源黑体 Light" pitchFamily="34" charset="-122"/>
                <a:ea typeface="思源黑体 Light" pitchFamily="34" charset="-122"/>
              </a:rPr>
              <a:t>加</a:t>
            </a:r>
            <a:r>
              <a:rPr lang="en-US" altLang="zh-CN" sz="2800" dirty="0" smtClean="0">
                <a:latin typeface="思源黑体 Light" pitchFamily="34" charset="-122"/>
                <a:ea typeface="思源黑体 Light" pitchFamily="34" charset="-122"/>
              </a:rPr>
              <a:t>MainTask</a:t>
            </a:r>
            <a:r>
              <a:rPr lang="zh-CN" altLang="en-US" sz="2800" dirty="0" smtClean="0">
                <a:latin typeface="思源黑体 Light" pitchFamily="34" charset="-122"/>
                <a:ea typeface="思源黑体 Light" pitchFamily="34" charset="-122"/>
              </a:rPr>
              <a:t>函数；</a:t>
            </a:r>
            <a:endParaRPr lang="en-US" altLang="zh-CN" sz="2800" dirty="0" smtClean="0">
              <a:latin typeface="思源黑体 Light" pitchFamily="34" charset="-122"/>
              <a:ea typeface="思源黑体 Light" pitchFamily="34" charset="-122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>
                <a:latin typeface="思源黑体 Light" pitchFamily="34" charset="-122"/>
                <a:ea typeface="思源黑体 Light" pitchFamily="34" charset="-122"/>
              </a:rPr>
              <a:t>添</a:t>
            </a:r>
            <a:r>
              <a:rPr lang="zh-CN" altLang="en-US" sz="2800" dirty="0" smtClean="0">
                <a:latin typeface="思源黑体 Light" pitchFamily="34" charset="-122"/>
                <a:ea typeface="思源黑体 Light" pitchFamily="34" charset="-122"/>
              </a:rPr>
              <a:t>加</a:t>
            </a:r>
            <a:r>
              <a:rPr lang="en-US" altLang="zh-CN" sz="2800" dirty="0" smtClean="0">
                <a:latin typeface="思源黑体 Light" pitchFamily="34" charset="-122"/>
                <a:ea typeface="思源黑体 Light" pitchFamily="34" charset="-122"/>
              </a:rPr>
              <a:t>GUI_Init</a:t>
            </a:r>
            <a:r>
              <a:rPr lang="zh-CN" altLang="en-US" sz="2800" dirty="0" smtClean="0">
                <a:latin typeface="思源黑体 Light" pitchFamily="34" charset="-122"/>
                <a:ea typeface="思源黑体 Light" pitchFamily="34" charset="-122"/>
              </a:rPr>
              <a:t>函数。</a:t>
            </a:r>
            <a:endParaRPr lang="zh-CN" altLang="en-US" sz="2800" dirty="0">
              <a:latin typeface="思源黑体 Light" pitchFamily="34" charset="-122"/>
              <a:ea typeface="思源黑体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339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对角圆角矩形 6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谢谢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1517" y="601433"/>
            <a:ext cx="574144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]《emWin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应用开发实战指南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—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基于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STM32》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2080361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3124</TotalTime>
  <Words>339</Words>
  <Application>Microsoft Office PowerPoint</Application>
  <PresentationFormat>全屏显示(4:3)</PresentationFormat>
  <Paragraphs>52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78</cp:revision>
  <dcterms:modified xsi:type="dcterms:W3CDTF">2019-12-11T07:23:22Z</dcterms:modified>
</cp:coreProperties>
</file>