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4" r:id="rId5"/>
    <p:sldId id="261" r:id="rId6"/>
    <p:sldId id="263" r:id="rId7"/>
    <p:sldId id="262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数值显示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数值显示实验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2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2"/>
      <dgm:spPr/>
    </dgm:pt>
    <dgm:pt modelId="{91F5E6C8-677F-4ACE-98DF-C03FBBAA65AE}" type="pres">
      <dgm:prSet presAssocID="{DCBEDBE2-A610-441D-BA40-1E34A5909F49}" presName="dstNode" presStyleLbl="node1" presStyleIdx="0" presStyleCnt="2"/>
      <dgm:spPr/>
    </dgm:pt>
    <dgm:pt modelId="{F51A21D8-BD1F-456F-9A99-440F74E73C97}" type="pres">
      <dgm:prSet presAssocID="{DA0E8E73-C083-4ECE-864B-5B73B76E0854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2"/>
      <dgm:spPr/>
    </dgm:pt>
    <dgm:pt modelId="{4DB9B5A2-2916-463E-8D44-C16D2EF2D27D}" type="pres">
      <dgm:prSet presAssocID="{2C6C1D5B-2FD6-453A-874A-F756D9AB67B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2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050291" y="-472648"/>
          <a:ext cx="3661856" cy="3661856"/>
        </a:xfrm>
        <a:prstGeom prst="blockArc">
          <a:avLst>
            <a:gd name="adj1" fmla="val 18900000"/>
            <a:gd name="adj2" fmla="val 2700000"/>
            <a:gd name="adj3" fmla="val 59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99371" y="388087"/>
          <a:ext cx="2819428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数值显示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388087"/>
        <a:ext cx="2819428" cy="776066"/>
      </dsp:txXfrm>
    </dsp:sp>
    <dsp:sp modelId="{CE740109-A4D7-4E81-ABD0-9518AF64FF93}">
      <dsp:nvSpPr>
        <dsp:cNvPr id="0" name=""/>
        <dsp:cNvSpPr/>
      </dsp:nvSpPr>
      <dsp:spPr>
        <a:xfrm>
          <a:off x="14329" y="291079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499371" y="1552405"/>
          <a:ext cx="2819428" cy="776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16003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数值显示实验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99371" y="1552405"/>
        <a:ext cx="2819428" cy="776066"/>
      </dsp:txXfrm>
    </dsp:sp>
    <dsp:sp modelId="{1ABE96DC-0716-4BAC-9D52-6A0550E74620}">
      <dsp:nvSpPr>
        <dsp:cNvPr id="0" name=""/>
        <dsp:cNvSpPr/>
      </dsp:nvSpPr>
      <dsp:spPr>
        <a:xfrm>
          <a:off x="14329" y="1455397"/>
          <a:ext cx="970083" cy="9700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8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4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790521290"/>
              </p:ext>
            </p:extLst>
          </p:nvPr>
        </p:nvGraphicFramePr>
        <p:xfrm>
          <a:off x="2905435" y="2420888"/>
          <a:ext cx="3333130" cy="271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29975" y="299903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29975" y="415099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数值显示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132856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提供了多种数值显示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，可用来显示十进制、浮点数、二进制、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十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六进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制等形式的数值，还专门提供了一个</a:t>
            </a:r>
            <a:r>
              <a:rPr lang="en-US" altLang="zh-CN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函数用于显示版本号。</a:t>
            </a:r>
            <a:endParaRPr lang="en-US" altLang="zh-CN" sz="2400" dirty="0" smtClean="0">
              <a:solidFill>
                <a:prstClr val="black"/>
              </a:solidFill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这些数值显示</a:t>
            </a:r>
            <a:r>
              <a:rPr lang="en-US" altLang="zh-CN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API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不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需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要浮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点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库的支持，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并且都针对速度和大小进行了优化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，在有些场景下可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以简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化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程序</a:t>
            </a:r>
            <a:r>
              <a:rPr lang="zh-CN" altLang="en-US" sz="2400" dirty="0" smtClean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并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节省</a:t>
            </a:r>
            <a:r>
              <a:rPr lang="en-US" altLang="zh-CN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ROM</a:t>
            </a:r>
            <a:r>
              <a:rPr lang="zh-CN" altLang="en-US" sz="2400" dirty="0">
                <a:solidFill>
                  <a:prstClr val="black"/>
                </a:solidFill>
                <a:latin typeface="思源黑体 Light" pitchFamily="34" charset="-122"/>
                <a:ea typeface="思源黑体 Light" pitchFamily="34" charset="-122"/>
              </a:rPr>
              <a:t>空间和执行时间。</a:t>
            </a:r>
          </a:p>
        </p:txBody>
      </p:sp>
    </p:spTree>
    <p:extLst>
      <p:ext uri="{BB962C8B-B14F-4D97-AF65-F5344CB8AC3E}">
        <p14:creationId xmlns:p14="http://schemas.microsoft.com/office/powerpoint/2010/main" val="29247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数值显示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377691"/>
              </p:ext>
            </p:extLst>
          </p:nvPr>
        </p:nvGraphicFramePr>
        <p:xfrm>
          <a:off x="1124114" y="2060848"/>
          <a:ext cx="6895772" cy="3960444"/>
        </p:xfrm>
        <a:graphic>
          <a:graphicData uri="http://schemas.openxmlformats.org/drawingml/2006/table">
            <a:tbl>
              <a:tblPr firstRow="1" firstCol="1" bandRow="1"/>
              <a:tblGrid>
                <a:gridCol w="2052181"/>
                <a:gridCol w="4843591"/>
              </a:tblGrid>
              <a:tr h="3102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1020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显示十进制数</a:t>
                      </a:r>
                      <a:endParaRPr lang="zh-CN" sz="14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GUI_DispDec()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在当前位置显示指定位数的十进制数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GUI_DispDecAt()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在指定位置显示指定位数的十进制数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GUI_DispDecMin()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在当前位置显示最小位数的十进制数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GUI_DispDecShift()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在当前位置显示指定位数的十进制长数，带小数点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GUI_DispDecSpace()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在当前位置显示指定位数的十进制数，用空格代替前导零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GUI_DispSDec()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在当前位置显示指定位数的十进制数，带符号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GUI_DispSDecShift()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在当前位置显示指定位数的十进制长数，带小数点和符号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020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显示浮点数</a:t>
                      </a:r>
                      <a:endParaRPr lang="zh-CN" sz="1400" b="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GUI_DispFloat()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在当前位置显示指定位数的浮点数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GUI_DispFloatFix()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在当前位置显示指定小数点右侧位数的浮点数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GUI_DispFloatMin()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在当前位置显示最小位数的浮点数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GUI_DispSFloatFix()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在当前位置显示指定小数点右侧位数的浮点数，带符号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4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GUI_DispSFloatMin()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在当前位置显示最小位数的浮点数，带符号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数值显示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36969"/>
              </p:ext>
            </p:extLst>
          </p:nvPr>
        </p:nvGraphicFramePr>
        <p:xfrm>
          <a:off x="1743100" y="2445589"/>
          <a:ext cx="5657800" cy="2495579"/>
        </p:xfrm>
        <a:graphic>
          <a:graphicData uri="http://schemas.openxmlformats.org/drawingml/2006/table">
            <a:tbl>
              <a:tblPr firstRow="1" firstCol="1" bandRow="1"/>
              <a:tblGrid>
                <a:gridCol w="2319499"/>
                <a:gridCol w="3338301"/>
              </a:tblGrid>
              <a:tr h="300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00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显示二进制数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GUI_DispBin()</a:t>
                      </a:r>
                      <a:endParaRPr lang="zh-CN" sz="16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在当前位置显示二进制数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GUI_DispBinAt()</a:t>
                      </a:r>
                      <a:endParaRPr lang="zh-CN" sz="16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在指定位置显示二进制数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显示十六进制数</a:t>
                      </a:r>
                      <a:endParaRPr lang="zh-CN" sz="20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GUI_DispHex()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在当前位置显示十六进制数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GUI_DispHexAt()</a:t>
                      </a:r>
                      <a:endParaRPr lang="zh-CN" sz="16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在指定位置显示十六进制数</a:t>
                      </a:r>
                      <a:endParaRPr lang="zh-CN" sz="16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316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emWin</a:t>
                      </a: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版本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5886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GUI_GetVersionString()</a:t>
                      </a:r>
                      <a:endParaRPr lang="zh-CN" sz="16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emWin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的当前版本</a:t>
                      </a:r>
                      <a:endParaRPr lang="zh-CN" sz="16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57200" y="3176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47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数值显示实验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数值显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示</a:t>
            </a:r>
          </a:p>
        </p:txBody>
      </p:sp>
    </p:spTree>
    <p:extLst>
      <p:ext uri="{BB962C8B-B14F-4D97-AF65-F5344CB8AC3E}">
        <p14:creationId xmlns:p14="http://schemas.microsoft.com/office/powerpoint/2010/main" val="3579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15144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4578</TotalTime>
  <Words>634</Words>
  <Application>Microsoft Office PowerPoint</Application>
  <PresentationFormat>全屏显示(4:3)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75</cp:revision>
  <dcterms:modified xsi:type="dcterms:W3CDTF">2019-12-17T02:38:54Z</dcterms:modified>
</cp:coreProperties>
</file>