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0" r:id="rId4"/>
    <p:sldId id="261" r:id="rId5"/>
    <p:sldId id="266" r:id="rId6"/>
    <p:sldId id="269" r:id="rId7"/>
    <p:sldId id="262" r:id="rId8"/>
    <p:sldId id="268" r:id="rId9"/>
    <p:sldId id="267" r:id="rId10"/>
    <p:sldId id="271" r:id="rId11"/>
    <p:sldId id="264" r:id="rId12"/>
    <p:sldId id="265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基本绘图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Alpha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混合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266CC13-0EB2-4839-8732-913222BFFE71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多边形和圆相关绘图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7FFC749-9D9F-4864-BDB1-8D049055F745}" type="parTrans" cxnId="{CBF7733E-CC00-4BEC-8B4A-16C49CBF1E26}">
      <dgm:prSet/>
      <dgm:spPr/>
      <dgm:t>
        <a:bodyPr/>
        <a:lstStyle/>
        <a:p>
          <a:endParaRPr lang="zh-CN" altLang="en-US"/>
        </a:p>
      </dgm:t>
    </dgm:pt>
    <dgm:pt modelId="{E276077C-85AE-4D1F-BF39-A9331EC11AB7}" type="sibTrans" cxnId="{CBF7733E-CC00-4BEC-8B4A-16C49CBF1E26}">
      <dgm:prSet/>
      <dgm:spPr/>
      <dgm:t>
        <a:bodyPr/>
        <a:lstStyle/>
        <a:p>
          <a:endParaRPr lang="zh-CN" altLang="en-US"/>
        </a:p>
      </dgm:t>
    </dgm:pt>
    <dgm:pt modelId="{4A2FED1F-18C8-4A55-9A7B-420C7853E652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绘制二维码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CC19C91C-1ACF-4D57-88A9-4B0DBA6ECF89}" type="parTrans" cxnId="{3D9FB594-46B1-43A2-A655-5ECFAAC6ADFE}">
      <dgm:prSet/>
      <dgm:spPr/>
      <dgm:t>
        <a:bodyPr/>
        <a:lstStyle/>
        <a:p>
          <a:endParaRPr lang="zh-CN" altLang="en-US"/>
        </a:p>
      </dgm:t>
    </dgm:pt>
    <dgm:pt modelId="{01DEACBF-75BE-4552-99DE-802490FEB294}" type="sibTrans" cxnId="{3D9FB594-46B1-43A2-A655-5ECFAAC6ADFE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2D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绘图综合实验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5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5"/>
      <dgm:spPr/>
    </dgm:pt>
    <dgm:pt modelId="{91F5E6C8-677F-4ACE-98DF-C03FBBAA65AE}" type="pres">
      <dgm:prSet presAssocID="{DCBEDBE2-A610-441D-BA40-1E34A5909F49}" presName="dstNode" presStyleLbl="node1" presStyleIdx="0" presStyleCnt="5"/>
      <dgm:spPr/>
    </dgm:pt>
    <dgm:pt modelId="{F51A21D8-BD1F-456F-9A99-440F74E73C97}" type="pres">
      <dgm:prSet presAssocID="{DA0E8E73-C083-4ECE-864B-5B73B76E08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5"/>
      <dgm:spPr/>
    </dgm:pt>
    <dgm:pt modelId="{4DB9B5A2-2916-463E-8D44-C16D2EF2D27D}" type="pres">
      <dgm:prSet presAssocID="{2C6C1D5B-2FD6-453A-874A-F756D9AB67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5"/>
      <dgm:spPr/>
    </dgm:pt>
    <dgm:pt modelId="{D8CEBAE1-6B89-47B7-A7C7-00E61DF251DC}" type="pres">
      <dgm:prSet presAssocID="{1266CC13-0EB2-4839-8732-913222BFFE7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40318-01B6-4A14-88A2-EFA9954935B2}" type="pres">
      <dgm:prSet presAssocID="{1266CC13-0EB2-4839-8732-913222BFFE71}" presName="accent_3" presStyleCnt="0"/>
      <dgm:spPr/>
    </dgm:pt>
    <dgm:pt modelId="{87EF08C2-EFF3-4F5C-8C70-5A646B64DC29}" type="pres">
      <dgm:prSet presAssocID="{1266CC13-0EB2-4839-8732-913222BFFE71}" presName="accentRepeatNode" presStyleLbl="solidFgAcc1" presStyleIdx="2" presStyleCnt="5"/>
      <dgm:spPr/>
    </dgm:pt>
    <dgm:pt modelId="{01A3E884-1E65-422A-B791-07CD4C9F1CC6}" type="pres">
      <dgm:prSet presAssocID="{4A2FED1F-18C8-4A55-9A7B-420C7853E65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86FC95-4999-4E71-BA08-12EA49396992}" type="pres">
      <dgm:prSet presAssocID="{4A2FED1F-18C8-4A55-9A7B-420C7853E652}" presName="accent_4" presStyleCnt="0"/>
      <dgm:spPr/>
    </dgm:pt>
    <dgm:pt modelId="{1A6AE19A-003C-495B-98D3-EC70DCC6711B}" type="pres">
      <dgm:prSet presAssocID="{4A2FED1F-18C8-4A55-9A7B-420C7853E652}" presName="accentRepeatNode" presStyleLbl="solidFgAcc1" presStyleIdx="3" presStyleCnt="5"/>
      <dgm:spPr/>
    </dgm:pt>
    <dgm:pt modelId="{E6FDEE1A-35FD-4ABD-97DA-C8F2CCB0C112}" type="pres">
      <dgm:prSet presAssocID="{67E7F6AA-24DB-4AEF-BE52-77F4E983EF2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0C3F4-FECB-4F0E-BF22-9C889CB1BAEF}" type="pres">
      <dgm:prSet presAssocID="{67E7F6AA-24DB-4AEF-BE52-77F4E983EF24}" presName="accent_5" presStyleCnt="0"/>
      <dgm:spPr/>
    </dgm:pt>
    <dgm:pt modelId="{2655BB12-812E-4C27-8492-2AEE8933215E}" type="pres">
      <dgm:prSet presAssocID="{67E7F6AA-24DB-4AEF-BE52-77F4E983EF24}" presName="accentRepeatNode" presStyleLbl="solidFgAcc1" presStyleIdx="4" presStyleCnt="5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CBF7733E-CC00-4BEC-8B4A-16C49CBF1E26}" srcId="{DCBEDBE2-A610-441D-BA40-1E34A5909F49}" destId="{1266CC13-0EB2-4839-8732-913222BFFE71}" srcOrd="2" destOrd="0" parTransId="{57FFC749-9D9F-4864-BDB1-8D049055F745}" sibTransId="{E276077C-85AE-4D1F-BF39-A9331EC11AB7}"/>
    <dgm:cxn modelId="{9555ABDD-62C6-4612-B106-B739F368D9EF}" type="presOf" srcId="{67E7F6AA-24DB-4AEF-BE52-77F4E983EF24}" destId="{E6FDEE1A-35FD-4ABD-97DA-C8F2CCB0C112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3E8D9E09-2A1E-43C6-A9E1-D52F0AC35CBB}" type="presOf" srcId="{4A2FED1F-18C8-4A55-9A7B-420C7853E652}" destId="{01A3E884-1E65-422A-B791-07CD4C9F1CC6}" srcOrd="0" destOrd="0" presId="urn:microsoft.com/office/officeart/2008/layout/VerticalCurvedList"/>
    <dgm:cxn modelId="{3D9FB594-46B1-43A2-A655-5ECFAAC6ADFE}" srcId="{DCBEDBE2-A610-441D-BA40-1E34A5909F49}" destId="{4A2FED1F-18C8-4A55-9A7B-420C7853E652}" srcOrd="3" destOrd="0" parTransId="{CC19C91C-1ACF-4D57-88A9-4B0DBA6ECF89}" sibTransId="{01DEACBF-75BE-4552-99DE-802490FEB294}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37BA5339-3CBC-41E5-8E27-EDADA720396D}" type="presOf" srcId="{1266CC13-0EB2-4839-8732-913222BFFE71}" destId="{D8CEBAE1-6B89-47B7-A7C7-00E61DF251DC}" srcOrd="0" destOrd="0" presId="urn:microsoft.com/office/officeart/2008/layout/VerticalCurvedList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E9D93CD4-2A09-4C4A-8AFD-30108953D62E}" srcId="{DCBEDBE2-A610-441D-BA40-1E34A5909F49}" destId="{67E7F6AA-24DB-4AEF-BE52-77F4E983EF24}" srcOrd="4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62E2276B-25AF-44E0-9416-6A378C4F1737}" type="presParOf" srcId="{B9E0F92E-C17E-473C-B4EE-A86FDFD51776}" destId="{D8CEBAE1-6B89-47B7-A7C7-00E61DF251DC}" srcOrd="5" destOrd="0" presId="urn:microsoft.com/office/officeart/2008/layout/VerticalCurvedList"/>
    <dgm:cxn modelId="{9AB18B79-6B9C-417B-9D7E-E9ADA432E9A6}" type="presParOf" srcId="{B9E0F92E-C17E-473C-B4EE-A86FDFD51776}" destId="{E2440318-01B6-4A14-88A2-EFA9954935B2}" srcOrd="6" destOrd="0" presId="urn:microsoft.com/office/officeart/2008/layout/VerticalCurvedList"/>
    <dgm:cxn modelId="{36CE0836-F78A-4EBC-AAEB-615D5992AEFA}" type="presParOf" srcId="{E2440318-01B6-4A14-88A2-EFA9954935B2}" destId="{87EF08C2-EFF3-4F5C-8C70-5A646B64DC29}" srcOrd="0" destOrd="0" presId="urn:microsoft.com/office/officeart/2008/layout/VerticalCurvedList"/>
    <dgm:cxn modelId="{862533EC-A8B8-43A6-B2C7-EA76DCF297AB}" type="presParOf" srcId="{B9E0F92E-C17E-473C-B4EE-A86FDFD51776}" destId="{01A3E884-1E65-422A-B791-07CD4C9F1CC6}" srcOrd="7" destOrd="0" presId="urn:microsoft.com/office/officeart/2008/layout/VerticalCurvedList"/>
    <dgm:cxn modelId="{010AA64F-356B-4C0C-B2C7-EB7B6D437983}" type="presParOf" srcId="{B9E0F92E-C17E-473C-B4EE-A86FDFD51776}" destId="{4586FC95-4999-4E71-BA08-12EA49396992}" srcOrd="8" destOrd="0" presId="urn:microsoft.com/office/officeart/2008/layout/VerticalCurvedList"/>
    <dgm:cxn modelId="{03F64DAB-158B-4030-AA17-17DAEC50FB99}" type="presParOf" srcId="{4586FC95-4999-4E71-BA08-12EA49396992}" destId="{1A6AE19A-003C-495B-98D3-EC70DCC6711B}" srcOrd="0" destOrd="0" presId="urn:microsoft.com/office/officeart/2008/layout/VerticalCurvedList"/>
    <dgm:cxn modelId="{23FABC78-AB01-42FB-9BC7-543821463E58}" type="presParOf" srcId="{B9E0F92E-C17E-473C-B4EE-A86FDFD51776}" destId="{E6FDEE1A-35FD-4ABD-97DA-C8F2CCB0C112}" srcOrd="9" destOrd="0" presId="urn:microsoft.com/office/officeart/2008/layout/VerticalCurvedList"/>
    <dgm:cxn modelId="{A99730A4-2031-4AB1-9D15-B5AC114B7043}" type="presParOf" srcId="{B9E0F92E-C17E-473C-B4EE-A86FDFD51776}" destId="{9E40C3F4-FECB-4F0E-BF22-9C889CB1BAEF}" srcOrd="10" destOrd="0" presId="urn:microsoft.com/office/officeart/2008/layout/VerticalCurvedList"/>
    <dgm:cxn modelId="{C2F8A7EA-E844-403C-9033-6364C4D0C850}" type="presParOf" srcId="{9E40C3F4-FECB-4F0E-BF22-9C889CB1BAEF}" destId="{2655BB12-812E-4C27-8492-2AEE893321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88358" y="-612283"/>
          <a:ext cx="4752958" cy="4752958"/>
        </a:xfrm>
        <a:prstGeom prst="blockArc">
          <a:avLst>
            <a:gd name="adj1" fmla="val 18900000"/>
            <a:gd name="adj2" fmla="val 2700000"/>
            <a:gd name="adj3" fmla="val 4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35044" y="220453"/>
          <a:ext cx="4268263" cy="441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19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基本绘图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5044" y="220453"/>
        <a:ext cx="4268263" cy="441190"/>
      </dsp:txXfrm>
    </dsp:sp>
    <dsp:sp modelId="{CE740109-A4D7-4E81-ABD0-9518AF64FF93}">
      <dsp:nvSpPr>
        <dsp:cNvPr id="0" name=""/>
        <dsp:cNvSpPr/>
      </dsp:nvSpPr>
      <dsp:spPr>
        <a:xfrm>
          <a:off x="59300" y="165305"/>
          <a:ext cx="551487" cy="551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51188" y="882027"/>
          <a:ext cx="3952120" cy="441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19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Alpha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混合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51188" y="882027"/>
        <a:ext cx="3952120" cy="441190"/>
      </dsp:txXfrm>
    </dsp:sp>
    <dsp:sp modelId="{1ABE96DC-0716-4BAC-9D52-6A0550E74620}">
      <dsp:nvSpPr>
        <dsp:cNvPr id="0" name=""/>
        <dsp:cNvSpPr/>
      </dsp:nvSpPr>
      <dsp:spPr>
        <a:xfrm>
          <a:off x="375444" y="826878"/>
          <a:ext cx="551487" cy="551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EBAE1-6B89-47B7-A7C7-00E61DF251DC}">
      <dsp:nvSpPr>
        <dsp:cNvPr id="0" name=""/>
        <dsp:cNvSpPr/>
      </dsp:nvSpPr>
      <dsp:spPr>
        <a:xfrm>
          <a:off x="748219" y="1543600"/>
          <a:ext cx="3855089" cy="441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19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多边形和圆相关绘图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48219" y="1543600"/>
        <a:ext cx="3855089" cy="441190"/>
      </dsp:txXfrm>
    </dsp:sp>
    <dsp:sp modelId="{87EF08C2-EFF3-4F5C-8C70-5A646B64DC29}">
      <dsp:nvSpPr>
        <dsp:cNvPr id="0" name=""/>
        <dsp:cNvSpPr/>
      </dsp:nvSpPr>
      <dsp:spPr>
        <a:xfrm>
          <a:off x="472475" y="1488452"/>
          <a:ext cx="551487" cy="551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3E884-1E65-422A-B791-07CD4C9F1CC6}">
      <dsp:nvSpPr>
        <dsp:cNvPr id="0" name=""/>
        <dsp:cNvSpPr/>
      </dsp:nvSpPr>
      <dsp:spPr>
        <a:xfrm>
          <a:off x="651188" y="2205174"/>
          <a:ext cx="3952120" cy="441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19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绘制二维码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51188" y="2205174"/>
        <a:ext cx="3952120" cy="441190"/>
      </dsp:txXfrm>
    </dsp:sp>
    <dsp:sp modelId="{1A6AE19A-003C-495B-98D3-EC70DCC6711B}">
      <dsp:nvSpPr>
        <dsp:cNvPr id="0" name=""/>
        <dsp:cNvSpPr/>
      </dsp:nvSpPr>
      <dsp:spPr>
        <a:xfrm>
          <a:off x="375444" y="2150025"/>
          <a:ext cx="551487" cy="551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DEE1A-35FD-4ABD-97DA-C8F2CCB0C112}">
      <dsp:nvSpPr>
        <dsp:cNvPr id="0" name=""/>
        <dsp:cNvSpPr/>
      </dsp:nvSpPr>
      <dsp:spPr>
        <a:xfrm>
          <a:off x="335044" y="2866747"/>
          <a:ext cx="4268263" cy="441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019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2D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绘图综合实验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5044" y="2866747"/>
        <a:ext cx="4268263" cy="441190"/>
      </dsp:txXfrm>
    </dsp:sp>
    <dsp:sp modelId="{2655BB12-812E-4C27-8492-2AEE8933215E}">
      <dsp:nvSpPr>
        <dsp:cNvPr id="0" name=""/>
        <dsp:cNvSpPr/>
      </dsp:nvSpPr>
      <dsp:spPr>
        <a:xfrm>
          <a:off x="59300" y="2811599"/>
          <a:ext cx="551487" cy="551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绘制二维码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01182"/>
              </p:ext>
            </p:extLst>
          </p:nvPr>
        </p:nvGraphicFramePr>
        <p:xfrm>
          <a:off x="1938536" y="2636912"/>
          <a:ext cx="5266928" cy="1895226"/>
        </p:xfrm>
        <a:graphic>
          <a:graphicData uri="http://schemas.openxmlformats.org/drawingml/2006/table">
            <a:tbl>
              <a:tblPr firstRow="1" firstCol="1" bandRow="1"/>
              <a:tblGrid>
                <a:gridCol w="1919268"/>
                <a:gridCol w="3347660"/>
              </a:tblGrid>
              <a:tr h="315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158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绘制二维码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58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GUI_QR_Create()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创建二维码位图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GUI_QR_Delete()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删除二维码位图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GUI_QR_Draw()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绘制二维码位图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8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GUI_QR_GetInfo()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返回包含有关二维码信息的结构体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401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5. 2D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绘图综合实验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3311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5494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56383211"/>
              </p:ext>
            </p:extLst>
          </p:nvPr>
        </p:nvGraphicFramePr>
        <p:xfrm>
          <a:off x="2246982" y="2290845"/>
          <a:ext cx="465003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1180" y="249515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7872" y="448065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7872" y="31587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8924" y="3850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1179" y="515754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5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基本绘图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32856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包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含完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整的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2D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图形库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，并提供了用于绘制点、线、面、多边形等图形的各种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供用户使用，它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们基于快速高效的算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法。</a:t>
            </a:r>
            <a:endParaRPr lang="en-US" altLang="zh-CN" sz="2400" dirty="0">
              <a:solidFill>
                <a:srgbClr val="FF0000"/>
              </a:solidFill>
              <a:latin typeface="思源黑体 Light" pitchFamily="34" charset="-122"/>
              <a:ea typeface="思源黑体 Light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1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基本绘图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7817"/>
              </p:ext>
            </p:extLst>
          </p:nvPr>
        </p:nvGraphicFramePr>
        <p:xfrm>
          <a:off x="1500318" y="1844824"/>
          <a:ext cx="6143365" cy="4536507"/>
        </p:xfrm>
        <a:graphic>
          <a:graphicData uri="http://schemas.openxmlformats.org/drawingml/2006/table">
            <a:tbl>
              <a:tblPr firstRow="1" firstCol="1" bandRow="1"/>
              <a:tblGrid>
                <a:gridCol w="2711642"/>
                <a:gridCol w="3431723"/>
              </a:tblGrid>
              <a:tr h="293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373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绘制相关功能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4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GUI_SetDrawMode()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设置绘图模式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GUI_SetPenSize()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设置画笔大小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3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基本绘图函数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GUI_DrawGradientH()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绘制使用水平渐变颜色填充的矩形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GUI_DrawGradientV()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绘制使用垂直渐变颜色填充的矩形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91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GUI_DrawGradientRoundedH()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绘制使用水平渐变颜色填充的圆角矩形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91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GUI_DrawGradientRoundedV()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绘制使用垂直渐变颜色填充的圆角矩形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GUI_DrawPixel()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绘制像素点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GUI_DrawRect()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GUI_DrawRectEx()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GUI_DrawRoundedFrame()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绘制圆角矩形框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GUI_DrawRoundedRect()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绘制圆角矩形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GUI_FillRect()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绘制填充颜色的矩形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GUI_FillRectEx()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绘制填充颜色的矩形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5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GUI_FillRoundedRect()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绘制填充颜色的圆角矩形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基本绘图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287"/>
              </p:ext>
            </p:extLst>
          </p:nvPr>
        </p:nvGraphicFramePr>
        <p:xfrm>
          <a:off x="1411124" y="2204864"/>
          <a:ext cx="6321752" cy="3384376"/>
        </p:xfrm>
        <a:graphic>
          <a:graphicData uri="http://schemas.openxmlformats.org/drawingml/2006/table">
            <a:tbl>
              <a:tblPr firstRow="1" firstCol="1" bandRow="1"/>
              <a:tblGrid>
                <a:gridCol w="2303647"/>
                <a:gridCol w="4018105"/>
              </a:tblGrid>
              <a:tr h="320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2062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绘制线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GUI_DrawHLine()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绘制水平线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GUI_DrawLine()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绘制从起始坐标到终点坐标的线（绝对坐标）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75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GUI_DrawLineRel()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绘制从当前位置到由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X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和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Y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距离指定终点的直线（相对坐标）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GUI_DrawLineTo()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绘制从当前位置到指定终点的直线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GUI_DrawPolyLine()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绘制折线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GUI_DrawVLine()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绘制垂直线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GUI_GetLineStyle()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返回当前直线绘制样式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GUI_MoveRel()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以当前位置为参考移动直线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GUI_MoveTo()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将直线指针移动到指定位置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7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GUI_SetLineStyle()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设置直线绘制样式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Alpha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混合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776864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Alpha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混合（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Alpha Blending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）是一种将半透明前景色与背景色相结合产生新的混合色，从而实现透明度效果的过程。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Alpha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混合完全自动执行，用户只需要调用</a:t>
            </a:r>
            <a:r>
              <a:rPr lang="en-US" altLang="zh-CN" sz="2400" dirty="0">
                <a:solidFill>
                  <a:srgbClr val="FF0000"/>
                </a:solidFill>
                <a:latin typeface="思源黑体 Light" pitchFamily="34" charset="-122"/>
                <a:ea typeface="思源黑体 Light" pitchFamily="34" charset="-122"/>
              </a:rPr>
              <a:t>GUI_EnableAlpha()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使能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Alpha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混合，然后在设置颜色的时候添加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Alpha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通道值即可。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0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Alpha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混合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38572"/>
              </p:ext>
            </p:extLst>
          </p:nvPr>
        </p:nvGraphicFramePr>
        <p:xfrm>
          <a:off x="1146448" y="2348880"/>
          <a:ext cx="6851104" cy="2808309"/>
        </p:xfrm>
        <a:graphic>
          <a:graphicData uri="http://schemas.openxmlformats.org/drawingml/2006/table">
            <a:tbl>
              <a:tblPr firstRow="1" firstCol="1" bandRow="1"/>
              <a:tblGrid>
                <a:gridCol w="2602632"/>
                <a:gridCol w="4248472"/>
              </a:tblGrid>
              <a:tr h="40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0118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混合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1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GUI_EnableAlpha()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开启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禁止自动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Alpha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混合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GUI_PreserveTrans()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在绘制完成后保留</a:t>
                      </a: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Alpha</a:t>
                      </a: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通道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GUI_RestoreUserAlpha()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恢复</a:t>
                      </a: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Alpha</a:t>
                      </a: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混合到之前的状态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GUI_SetAlpha()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设置当前的</a:t>
                      </a: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Alpha</a:t>
                      </a: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混合值（弃用）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GUI_SetUserAlpha()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设置一个附加值，用于计算实际的</a:t>
                      </a: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Alpha</a:t>
                      </a: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混合值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多边形和圆相关绘图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26497"/>
              </p:ext>
            </p:extLst>
          </p:nvPr>
        </p:nvGraphicFramePr>
        <p:xfrm>
          <a:off x="1439652" y="1916832"/>
          <a:ext cx="6264696" cy="4392487"/>
        </p:xfrm>
        <a:graphic>
          <a:graphicData uri="http://schemas.openxmlformats.org/drawingml/2006/table">
            <a:tbl>
              <a:tblPr firstRow="1" firstCol="1" bandRow="1"/>
              <a:tblGrid>
                <a:gridCol w="2282856"/>
                <a:gridCol w="3981840"/>
              </a:tblGrid>
              <a:tr h="301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017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绘制多边形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GUI_DrawPolygon()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绘制多边形的轮廓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GUI_EnlargePolygon()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放大多边形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GUI_FillPolygon()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绘制具有颜色填充的多边形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GUI_MagnifyPolygon()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放大多边形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GUI_RotatePolygon()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按照指定角度旋转多边形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74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绘制圆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GUI_DrawCircle()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绘制圆的轮廓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GUI_FillCircle()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绘制具有颜色填充的圆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74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绘制椭圆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GUI_DrawEllipse()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绘制椭圆的轮廓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GUI_FillEllipse()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绘制具有颜色填充的椭圆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74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绘制圆弧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GUI_DrawArc()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绘制指定角度的圆弧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74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绘制饼图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7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GUI_DrawPie()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绘制一个扇形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2D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绘图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1267200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多边形和圆相关绘图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8884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斜二测画法：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平行改斜垂依旧，横等纵半竖不变。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70" y="3356992"/>
            <a:ext cx="4693660" cy="2736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4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1013</Words>
  <Application>Microsoft Office PowerPoint</Application>
  <PresentationFormat>全屏显示(4:3)</PresentationFormat>
  <Paragraphs>174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95</cp:revision>
  <dcterms:modified xsi:type="dcterms:W3CDTF">2019-12-17T08:08:43Z</dcterms:modified>
</cp:coreProperties>
</file>