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4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3501"/>
            <a:ext cx="7772400" cy="1483423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3334"/>
            <a:ext cx="6400800" cy="12276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6500"/>
            <a:ext cx="2057400" cy="3739444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6500"/>
            <a:ext cx="6019800" cy="3739446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394716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40" y="3502993"/>
            <a:ext cx="2876429" cy="595022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396074"/>
            <a:ext cx="5544515" cy="708449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406302"/>
            <a:ext cx="5467980" cy="645227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395145"/>
            <a:ext cx="3308000" cy="542958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382129"/>
            <a:ext cx="8723376" cy="1108229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052967"/>
            <a:ext cx="7772400" cy="1270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197874"/>
            <a:ext cx="6417734" cy="78316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2857501"/>
            <a:ext cx="3820055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7501"/>
            <a:ext cx="3822192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8229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984501"/>
            <a:ext cx="3352800" cy="15875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905000"/>
            <a:ext cx="3352800" cy="104394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524000"/>
            <a:ext cx="3904076" cy="3175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7" y="282223"/>
            <a:ext cx="3812645" cy="2024946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5" y="2321278"/>
            <a:ext cx="3818467" cy="201788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0"/>
            <a:ext cx="3566160" cy="243840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205740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399524"/>
            <a:ext cx="8723376" cy="1108229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1940"/>
            <a:ext cx="8229600" cy="104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5208470"/>
            <a:ext cx="378669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5208470"/>
            <a:ext cx="378669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5208470"/>
            <a:ext cx="116182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229556"/>
            <a:ext cx="7408333" cy="287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93204"/>
            <a:ext cx="7704856" cy="495484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第</a:t>
                </a:r>
                <a:r>
                  <a:rPr lang="en-US" altLang="zh-CN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r>
                  <a:rPr lang="zh-CN" altLang="en-US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章  新建工程</a:t>
                </a:r>
                <a:endParaRPr lang="en-US" altLang="zh-CN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eaLnBrk="1" hangingPunct="1"/>
                <a:r>
                  <a:rPr lang="en-US" altLang="zh-CN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—</a:t>
                </a:r>
                <a:r>
                  <a:rPr lang="zh-CN" altLang="en-US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软件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仿真</a:t>
                </a: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0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416824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1549409" y="83256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1372475" y="4891226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μCOS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-III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4" name="矩形 3"/>
          <p:cNvSpPr/>
          <p:nvPr/>
        </p:nvSpPr>
        <p:spPr>
          <a:xfrm>
            <a:off x="2854053" y="1561356"/>
            <a:ext cx="3733586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1.1  </a:t>
            </a:r>
            <a:r>
              <a:rPr lang="zh-CN" altLang="en-US" sz="2000" b="1" dirty="0"/>
              <a:t>新建本地工程</a:t>
            </a:r>
            <a:r>
              <a:rPr lang="zh-CN" altLang="en-US" sz="2000" b="1" dirty="0" smtClean="0"/>
              <a:t>文件夹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/>
              <a:t>1.2  </a:t>
            </a:r>
            <a:r>
              <a:rPr lang="zh-CN" altLang="en-US" sz="2000" b="1" dirty="0"/>
              <a:t>使用</a:t>
            </a:r>
            <a:r>
              <a:rPr lang="en-US" altLang="zh-CN" sz="2000" b="1" dirty="0"/>
              <a:t>KEIL</a:t>
            </a:r>
            <a:r>
              <a:rPr lang="zh-CN" altLang="en-US" sz="2000" b="1" dirty="0"/>
              <a:t>新建</a:t>
            </a:r>
            <a:r>
              <a:rPr lang="zh-CN" altLang="en-US" sz="2000" b="1" dirty="0" smtClean="0"/>
              <a:t>工程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/>
              <a:t>1.3  </a:t>
            </a:r>
            <a:r>
              <a:rPr lang="zh-CN" altLang="en-US" sz="2000" b="1" dirty="0"/>
              <a:t>在</a:t>
            </a:r>
            <a:r>
              <a:rPr lang="en-US" altLang="zh-CN" sz="2000" b="1" dirty="0"/>
              <a:t>KEIL</a:t>
            </a:r>
            <a:r>
              <a:rPr lang="zh-CN" altLang="en-US" sz="2000" b="1" dirty="0"/>
              <a:t>工程里面新建文件</a:t>
            </a:r>
            <a:r>
              <a:rPr lang="zh-CN" altLang="en-US" sz="2000" b="1" dirty="0" smtClean="0"/>
              <a:t>组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/>
              <a:t>1.4  </a:t>
            </a:r>
            <a:r>
              <a:rPr lang="zh-CN" altLang="en-US" sz="2000" b="1" dirty="0"/>
              <a:t>在</a:t>
            </a:r>
            <a:r>
              <a:rPr lang="en-US" altLang="zh-CN" sz="2000" b="1" dirty="0"/>
              <a:t>KEIL</a:t>
            </a:r>
            <a:r>
              <a:rPr lang="zh-CN" altLang="en-US" sz="2000" b="1" dirty="0"/>
              <a:t>工程里面添加</a:t>
            </a:r>
            <a:r>
              <a:rPr lang="zh-CN" altLang="en-US" sz="2000" b="1" dirty="0" smtClean="0"/>
              <a:t>文件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/>
              <a:t>1.5  </a:t>
            </a:r>
            <a:r>
              <a:rPr lang="zh-CN" altLang="en-US" sz="2000" b="1" dirty="0"/>
              <a:t>调试配置</a:t>
            </a:r>
          </a:p>
        </p:txBody>
      </p:sp>
    </p:spTree>
    <p:extLst>
      <p:ext uri="{BB962C8B-B14F-4D97-AF65-F5344CB8AC3E}">
        <p14:creationId xmlns:p14="http://schemas.microsoft.com/office/powerpoint/2010/main" val="34627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43050"/>
            <a:ext cx="54229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-324544" y="102470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新建本地工程文件夹</a:t>
            </a:r>
          </a:p>
        </p:txBody>
      </p:sp>
    </p:spTree>
    <p:extLst>
      <p:ext uri="{BB962C8B-B14F-4D97-AF65-F5344CB8AC3E}">
        <p14:creationId xmlns:p14="http://schemas.microsoft.com/office/powerpoint/2010/main" val="358886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1057300"/>
            <a:ext cx="20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使用</a:t>
            </a:r>
            <a:r>
              <a:rPr lang="en-US" altLang="zh-CN" b="1" dirty="0"/>
              <a:t>KEIL</a:t>
            </a:r>
            <a:r>
              <a:rPr lang="zh-CN" altLang="zh-CN" b="1" dirty="0"/>
              <a:t>新建工程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23528" y="1777380"/>
            <a:ext cx="248369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选择</a:t>
            </a:r>
            <a:r>
              <a:rPr lang="en-US" altLang="zh-CN" dirty="0" smtClean="0"/>
              <a:t>ARMCM3</a:t>
            </a:r>
            <a:r>
              <a:rPr lang="zh-CN" altLang="en-US" dirty="0" smtClean="0"/>
              <a:t>处理器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/>
              <a:t>在</a:t>
            </a:r>
            <a:r>
              <a:rPr lang="en-US" altLang="zh-CN" dirty="0"/>
              <a:t>CMSIS</a:t>
            </a:r>
            <a:r>
              <a:rPr lang="zh-CN" altLang="zh-CN" dirty="0"/>
              <a:t>栏选中</a:t>
            </a:r>
            <a:r>
              <a:rPr lang="en-US" altLang="zh-CN" dirty="0" smtClean="0"/>
              <a:t>CORE</a:t>
            </a:r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smtClean="0"/>
              <a:t>Device</a:t>
            </a:r>
            <a:r>
              <a:rPr lang="zh-CN" altLang="zh-CN" dirty="0"/>
              <a:t>栏选中</a:t>
            </a:r>
            <a:r>
              <a:rPr lang="en-US" altLang="zh-CN" dirty="0"/>
              <a:t>Startup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252536" y="1017826"/>
            <a:ext cx="3398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在</a:t>
            </a:r>
            <a:r>
              <a:rPr lang="en-US" altLang="zh-CN" b="1" dirty="0"/>
              <a:t>KEIL</a:t>
            </a:r>
            <a:r>
              <a:rPr lang="zh-CN" altLang="zh-CN" b="1" dirty="0"/>
              <a:t>工程里面新建文件组</a:t>
            </a:r>
          </a:p>
        </p:txBody>
      </p:sp>
      <p:sp>
        <p:nvSpPr>
          <p:cNvPr id="3" name="矩形 2"/>
          <p:cNvSpPr/>
          <p:nvPr/>
        </p:nvSpPr>
        <p:spPr>
          <a:xfrm>
            <a:off x="-252536" y="2344152"/>
            <a:ext cx="3167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在</a:t>
            </a:r>
            <a:r>
              <a:rPr lang="en-US" altLang="zh-CN" b="1" dirty="0"/>
              <a:t>KEIL</a:t>
            </a:r>
            <a:r>
              <a:rPr lang="zh-CN" altLang="zh-CN" b="1" dirty="0"/>
              <a:t>工程里面添加文件</a:t>
            </a:r>
          </a:p>
        </p:txBody>
      </p:sp>
      <p:sp>
        <p:nvSpPr>
          <p:cNvPr id="4" name="矩形 3"/>
          <p:cNvSpPr/>
          <p:nvPr/>
        </p:nvSpPr>
        <p:spPr>
          <a:xfrm>
            <a:off x="629318" y="1489348"/>
            <a:ext cx="6678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User</a:t>
            </a:r>
            <a:r>
              <a:rPr lang="zh-CN" altLang="zh-CN" dirty="0"/>
              <a:t>、</a:t>
            </a:r>
            <a:r>
              <a:rPr lang="en-US" altLang="zh-CN" dirty="0" err="1"/>
              <a:t>μC</a:t>
            </a:r>
            <a:r>
              <a:rPr lang="en-US" altLang="zh-CN" dirty="0"/>
              <a:t>/OS-III Source</a:t>
            </a:r>
            <a:r>
              <a:rPr lang="zh-CN" altLang="zh-CN" dirty="0"/>
              <a:t>、</a:t>
            </a:r>
            <a:r>
              <a:rPr lang="en-US" altLang="zh-CN" dirty="0" err="1"/>
              <a:t>μC</a:t>
            </a:r>
            <a:r>
              <a:rPr lang="en-US" altLang="zh-CN" dirty="0"/>
              <a:t>/OS-III Ports</a:t>
            </a:r>
            <a:r>
              <a:rPr lang="zh-CN" altLang="zh-CN" dirty="0"/>
              <a:t>、</a:t>
            </a:r>
            <a:r>
              <a:rPr lang="en-US" altLang="zh-CN" dirty="0" err="1"/>
              <a:t>μC</a:t>
            </a:r>
            <a:r>
              <a:rPr lang="en-US" altLang="zh-CN" dirty="0"/>
              <a:t>/CPU</a:t>
            </a:r>
            <a:r>
              <a:rPr lang="zh-CN" altLang="zh-CN" dirty="0"/>
              <a:t>、</a:t>
            </a:r>
            <a:r>
              <a:rPr lang="en-US" altLang="zh-CN" dirty="0" err="1"/>
              <a:t>μC</a:t>
            </a:r>
            <a:r>
              <a:rPr lang="en-US" altLang="zh-CN" dirty="0"/>
              <a:t>/LIB</a:t>
            </a:r>
            <a:r>
              <a:rPr lang="zh-CN" altLang="zh-CN" dirty="0"/>
              <a:t>和</a:t>
            </a:r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697327" y="3361556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编写</a:t>
            </a:r>
            <a:r>
              <a:rPr lang="en-US" altLang="zh-CN" b="1" dirty="0"/>
              <a:t>main()</a:t>
            </a:r>
            <a:r>
              <a:rPr lang="zh-CN" altLang="zh-CN" b="1" dirty="0"/>
              <a:t>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629318" y="2785492"/>
            <a:ext cx="1996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readme.txt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app.c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80528" y="985292"/>
            <a:ext cx="1672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000" b="1" dirty="0"/>
              <a:t>调试配置</a:t>
            </a:r>
          </a:p>
        </p:txBody>
      </p:sp>
      <p:sp>
        <p:nvSpPr>
          <p:cNvPr id="3" name="矩形 2"/>
          <p:cNvSpPr/>
          <p:nvPr/>
        </p:nvSpPr>
        <p:spPr>
          <a:xfrm>
            <a:off x="-357812" y="156135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设置软件仿真</a:t>
            </a:r>
          </a:p>
        </p:txBody>
      </p:sp>
      <p:sp>
        <p:nvSpPr>
          <p:cNvPr id="4" name="矩形 3"/>
          <p:cNvSpPr/>
          <p:nvPr/>
        </p:nvSpPr>
        <p:spPr>
          <a:xfrm>
            <a:off x="-357812" y="220942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修改时钟大小</a:t>
            </a:r>
          </a:p>
        </p:txBody>
      </p:sp>
      <p:sp>
        <p:nvSpPr>
          <p:cNvPr id="5" name="矩形 4"/>
          <p:cNvSpPr/>
          <p:nvPr/>
        </p:nvSpPr>
        <p:spPr>
          <a:xfrm>
            <a:off x="913970" y="2641476"/>
            <a:ext cx="68375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system_ARMCM3.c</a:t>
            </a:r>
            <a:r>
              <a:rPr lang="zh-CN" altLang="en-US" dirty="0" smtClean="0"/>
              <a:t>：</a:t>
            </a:r>
            <a:r>
              <a:rPr lang="en-US" altLang="zh-CN" dirty="0"/>
              <a:t>define __SYSTEM_CLOCK   (5*__XTAL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Options </a:t>
            </a:r>
            <a:r>
              <a:rPr lang="en-US" altLang="zh-CN" dirty="0"/>
              <a:t>for Target-&gt;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中</a:t>
            </a:r>
            <a:r>
              <a:rPr lang="zh-CN" altLang="zh-CN" dirty="0" smtClean="0"/>
              <a:t>的</a:t>
            </a:r>
            <a:r>
              <a:rPr lang="zh-CN" altLang="zh-CN" dirty="0"/>
              <a:t>时钟应该由默认的</a:t>
            </a:r>
            <a:r>
              <a:rPr lang="en-US" altLang="zh-CN" dirty="0"/>
              <a:t>12M</a:t>
            </a:r>
            <a:r>
              <a:rPr lang="zh-CN" altLang="zh-CN" dirty="0"/>
              <a:t>改成</a:t>
            </a:r>
            <a:r>
              <a:rPr lang="en-US" altLang="zh-CN" dirty="0"/>
              <a:t>25M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447942" y="385632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添加头文件路径</a:t>
            </a:r>
          </a:p>
        </p:txBody>
      </p:sp>
    </p:spTree>
    <p:extLst>
      <p:ext uri="{BB962C8B-B14F-4D97-AF65-F5344CB8AC3E}">
        <p14:creationId xmlns:p14="http://schemas.microsoft.com/office/powerpoint/2010/main" val="42804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THANKS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标题 1"/>
          <p:cNvSpPr txBox="1">
            <a:spLocks/>
          </p:cNvSpPr>
          <p:nvPr/>
        </p:nvSpPr>
        <p:spPr>
          <a:xfrm>
            <a:off x="251520" y="193204"/>
            <a:ext cx="7704856" cy="4954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68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91</TotalTime>
  <Words>236</Words>
  <Application>Microsoft Office PowerPoint</Application>
  <PresentationFormat>全屏显示(16:10)</PresentationFormat>
  <Paragraphs>46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波形</vt:lpstr>
      <vt:lpstr>【野火】μCOS-III内核实现与应用开发实战指南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【野火】LwIP应用开发实战指南</dc:title>
  <dc:creator>Administrator</dc:creator>
  <cp:lastModifiedBy>XiaZaiMa.COM</cp:lastModifiedBy>
  <cp:revision>14</cp:revision>
  <dcterms:created xsi:type="dcterms:W3CDTF">2019-05-28T02:20:32Z</dcterms:created>
  <dcterms:modified xsi:type="dcterms:W3CDTF">2019-07-17T08:20:10Z</dcterms:modified>
</cp:coreProperties>
</file>