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2" r:id="rId1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289" y="297"/>
                <a:ext cx="2859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10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实现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时基列表</a:t>
                </a: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53129" y="2384428"/>
              <a:ext cx="1055687" cy="1054100"/>
              <a:chOff x="9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32" y="188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777380"/>
            <a:ext cx="325864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10.1  </a:t>
            </a:r>
            <a:r>
              <a:rPr lang="zh-CN" altLang="en-US" sz="2000" b="1" dirty="0"/>
              <a:t>实现时基</a:t>
            </a:r>
            <a:r>
              <a:rPr lang="zh-CN" altLang="en-US" sz="2000" b="1" dirty="0" smtClean="0"/>
              <a:t>列表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10.2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OSTimeDly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10.3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OSTimeTick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91328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 smtClean="0"/>
              <a:t>定义时基列表变量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67543" y="1379288"/>
            <a:ext cx="7976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时基列表在代码层面上由全局数组</a:t>
            </a:r>
            <a:r>
              <a:rPr lang="en-US" altLang="zh-CN" dirty="0" err="1"/>
              <a:t>OSCfg_TickWheel</a:t>
            </a:r>
            <a:r>
              <a:rPr lang="en-US" altLang="zh-CN" dirty="0"/>
              <a:t>[]</a:t>
            </a:r>
            <a:r>
              <a:rPr lang="zh-CN" altLang="zh-CN" dirty="0"/>
              <a:t>和全局变量</a:t>
            </a:r>
            <a:r>
              <a:rPr lang="en-US" altLang="zh-CN" dirty="0" err="1"/>
              <a:t>OSTickCtr</a:t>
            </a:r>
            <a:r>
              <a:rPr lang="zh-CN" altLang="zh-CN" dirty="0"/>
              <a:t>构成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7285" y="2137420"/>
            <a:ext cx="6956984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359530" y="4663571"/>
            <a:ext cx="8192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OS_TICK_SPOKE</a:t>
            </a:r>
            <a:r>
              <a:rPr lang="zh-CN" altLang="zh-CN" dirty="0"/>
              <a:t>为时基列表数组</a:t>
            </a:r>
            <a:r>
              <a:rPr lang="en-US" altLang="zh-CN" dirty="0" err="1"/>
              <a:t>OSCfg_TickWheel</a:t>
            </a:r>
            <a:r>
              <a:rPr lang="en-US" altLang="zh-CN" dirty="0"/>
              <a:t>[]</a:t>
            </a:r>
            <a:r>
              <a:rPr lang="zh-CN" altLang="zh-CN" dirty="0"/>
              <a:t>的数据类型，在</a:t>
            </a:r>
            <a:r>
              <a:rPr lang="en-US" altLang="zh-CN" dirty="0" err="1"/>
              <a:t>os.h</a:t>
            </a:r>
            <a:r>
              <a:rPr lang="zh-CN" altLang="zh-CN" dirty="0"/>
              <a:t>文件定义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841276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修改任务控制块</a:t>
            </a:r>
            <a:r>
              <a:rPr lang="en-US" altLang="zh-CN" b="1" dirty="0"/>
              <a:t>TCB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34533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时基列表</a:t>
            </a:r>
            <a:r>
              <a:rPr lang="en-US" altLang="zh-CN" dirty="0" err="1"/>
              <a:t>OSCfg_TickWheel</a:t>
            </a:r>
            <a:r>
              <a:rPr lang="en-US" altLang="zh-CN" dirty="0"/>
              <a:t>[]</a:t>
            </a:r>
            <a:r>
              <a:rPr lang="zh-CN" altLang="zh-CN" dirty="0"/>
              <a:t>的每个成员都包含一条单向链表，被插入该条链表的</a:t>
            </a:r>
            <a:r>
              <a:rPr lang="en-US" altLang="zh-CN" dirty="0"/>
              <a:t>TCB</a:t>
            </a:r>
            <a:r>
              <a:rPr lang="zh-CN" altLang="zh-CN" dirty="0"/>
              <a:t>会按照延时时间做</a:t>
            </a:r>
            <a:r>
              <a:rPr lang="zh-CN" altLang="zh-CN" dirty="0" smtClean="0"/>
              <a:t>升序排列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9692" y="2150616"/>
            <a:ext cx="5472608" cy="2219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2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84127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实现时基列表相关函数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21060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时基列表相关函数在</a:t>
            </a:r>
            <a:r>
              <a:rPr lang="en-US" altLang="zh-CN" dirty="0" err="1"/>
              <a:t>os_tick.c</a:t>
            </a:r>
            <a:r>
              <a:rPr lang="zh-CN" altLang="zh-CN" dirty="0"/>
              <a:t>实现，在</a:t>
            </a:r>
            <a:r>
              <a:rPr lang="en-US" altLang="zh-CN" dirty="0" err="1"/>
              <a:t>os.h</a:t>
            </a:r>
            <a:r>
              <a:rPr lang="zh-CN" altLang="zh-CN" dirty="0"/>
              <a:t>中声明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969817" y="1705372"/>
            <a:ext cx="359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OS_TickListInit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2082939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OS_TickListInit</a:t>
            </a:r>
            <a:r>
              <a:rPr lang="en-US" altLang="zh-CN" dirty="0"/>
              <a:t>()</a:t>
            </a:r>
            <a:r>
              <a:rPr lang="zh-CN" altLang="zh-CN" dirty="0"/>
              <a:t>函数用于初始化时基列表</a:t>
            </a:r>
            <a:r>
              <a:rPr lang="zh-CN" altLang="zh-CN" dirty="0" smtClean="0"/>
              <a:t>，将</a:t>
            </a:r>
            <a:r>
              <a:rPr lang="zh-CN" altLang="zh-CN" dirty="0"/>
              <a:t>全局变量</a:t>
            </a:r>
            <a:r>
              <a:rPr lang="en-US" altLang="zh-CN" dirty="0" err="1"/>
              <a:t>OSCfg_TickWheel</a:t>
            </a:r>
            <a:r>
              <a:rPr lang="en-US" altLang="zh-CN" dirty="0"/>
              <a:t>[]</a:t>
            </a:r>
            <a:r>
              <a:rPr lang="zh-CN" altLang="zh-CN" dirty="0"/>
              <a:t>的数据域全部初始化为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7592" y="2749160"/>
            <a:ext cx="6797150" cy="20882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2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900608" y="913284"/>
            <a:ext cx="3856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OS_TickListInsert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670216" y="1282616"/>
            <a:ext cx="6206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OS_TickListInsert</a:t>
            </a:r>
            <a:r>
              <a:rPr lang="en-US" altLang="zh-CN" dirty="0"/>
              <a:t>()</a:t>
            </a:r>
            <a:r>
              <a:rPr lang="zh-CN" altLang="zh-CN" dirty="0"/>
              <a:t>函数用于往时基列表中插入一个任务</a:t>
            </a:r>
            <a:r>
              <a:rPr lang="en-US" altLang="zh-CN" dirty="0"/>
              <a:t>TCB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592" y="1705372"/>
            <a:ext cx="7344816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2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900608" y="913284"/>
            <a:ext cx="407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OS_TickListRemove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282616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OS_TickListRemove</a:t>
            </a:r>
            <a:r>
              <a:rPr lang="en-US" altLang="zh-CN" dirty="0"/>
              <a:t>()</a:t>
            </a:r>
            <a:r>
              <a:rPr lang="zh-CN" altLang="zh-CN" dirty="0"/>
              <a:t>用于从时基列表删除一个指定的</a:t>
            </a:r>
            <a:r>
              <a:rPr lang="en-US" altLang="zh-CN" dirty="0"/>
              <a:t>TCB</a:t>
            </a:r>
            <a:r>
              <a:rPr lang="zh-CN" altLang="zh-CN" dirty="0"/>
              <a:t>节点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857264" y="2128128"/>
            <a:ext cx="398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OS_TickListUpdate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755575" y="2569468"/>
            <a:ext cx="7688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OS_TickListUpdate</a:t>
            </a:r>
            <a:r>
              <a:rPr lang="en-US" altLang="zh-CN" dirty="0"/>
              <a:t>()</a:t>
            </a:r>
            <a:r>
              <a:rPr lang="zh-CN" altLang="zh-CN" dirty="0"/>
              <a:t>在每个</a:t>
            </a:r>
            <a:r>
              <a:rPr lang="en-US" altLang="zh-CN" dirty="0" err="1"/>
              <a:t>SysTick</a:t>
            </a:r>
            <a:r>
              <a:rPr lang="zh-CN" altLang="zh-CN" dirty="0"/>
              <a:t>周期到来时在</a:t>
            </a:r>
            <a:r>
              <a:rPr lang="en-US" altLang="zh-CN" dirty="0" err="1"/>
              <a:t>OSTimeTick</a:t>
            </a:r>
            <a:r>
              <a:rPr lang="en-US" altLang="zh-CN" dirty="0"/>
              <a:t>()</a:t>
            </a:r>
            <a:r>
              <a:rPr lang="zh-CN" altLang="zh-CN" dirty="0"/>
              <a:t>被调用，用于更新时基计数器</a:t>
            </a:r>
            <a:r>
              <a:rPr lang="en-US" altLang="zh-CN" dirty="0" err="1"/>
              <a:t>OSTickCtr</a:t>
            </a:r>
            <a:r>
              <a:rPr lang="zh-CN" altLang="zh-CN" dirty="0"/>
              <a:t>，扫描时基列表中的任务延时是否</a:t>
            </a:r>
            <a:r>
              <a:rPr lang="zh-CN" altLang="zh-CN" dirty="0" smtClean="0"/>
              <a:t>到期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4" y="3215799"/>
            <a:ext cx="7344817" cy="24468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2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913284"/>
            <a:ext cx="274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OSTimeDly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282616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将任务插入</a:t>
            </a:r>
            <a:r>
              <a:rPr lang="zh-CN" altLang="en-US" dirty="0"/>
              <a:t>时基列表 </a:t>
            </a:r>
            <a:r>
              <a:rPr lang="zh-CN" altLang="en-US" dirty="0" smtClean="0"/>
              <a:t>，从就绪列表删除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80528" y="2205427"/>
            <a:ext cx="283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OSTimeTick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25842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更新时基列表</a:t>
            </a:r>
          </a:p>
        </p:txBody>
      </p:sp>
    </p:spTree>
    <p:extLst>
      <p:ext uri="{BB962C8B-B14F-4D97-AF65-F5344CB8AC3E}">
        <p14:creationId xmlns:p14="http://schemas.microsoft.com/office/powerpoint/2010/main" val="32692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179</TotalTime>
  <Words>332</Words>
  <Application>Microsoft Office PowerPoint</Application>
  <PresentationFormat>全屏显示(16:10)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19</cp:revision>
  <dcterms:created xsi:type="dcterms:W3CDTF">2019-05-28T02:20:32Z</dcterms:created>
  <dcterms:modified xsi:type="dcterms:W3CDTF">2019-07-16T01:18:59Z</dcterms:modified>
</cp:coreProperties>
</file>