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11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实现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时间片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4" y="1417340"/>
            <a:ext cx="3662349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11.1  </a:t>
            </a:r>
            <a:r>
              <a:rPr lang="zh-CN" altLang="en-US" sz="2000" b="1" dirty="0"/>
              <a:t>实现</a:t>
            </a:r>
            <a:r>
              <a:rPr lang="zh-CN" altLang="en-US" sz="2000" b="1" dirty="0" smtClean="0"/>
              <a:t>时间片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11.2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OSTimeTick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11.3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OSTaskCreate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11.4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OS_IdleTaskInit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11.5  </a:t>
            </a:r>
            <a:r>
              <a:rPr lang="zh-CN" altLang="en-US" sz="2000" b="1" dirty="0"/>
              <a:t>修改</a:t>
            </a:r>
            <a:r>
              <a:rPr lang="en-US" altLang="zh-CN" sz="2000" b="1" dirty="0" smtClean="0"/>
              <a:t>main</a:t>
            </a:r>
            <a:r>
              <a:rPr lang="en-US" altLang="zh-CN" sz="2000" b="1" dirty="0"/>
              <a:t>()</a:t>
            </a:r>
            <a:r>
              <a:rPr lang="zh-CN" altLang="en-US" sz="2000" b="1" dirty="0" smtClean="0"/>
              <a:t>函数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11.6  </a:t>
            </a:r>
            <a:r>
              <a:rPr lang="zh-CN" altLang="en-US" sz="2000" b="1" dirty="0"/>
              <a:t>实验现象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985292"/>
            <a:ext cx="240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修改任务</a:t>
            </a:r>
            <a:r>
              <a:rPr lang="en-US" altLang="zh-CN" b="1" dirty="0"/>
              <a:t>TCB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620142" y="1363473"/>
            <a:ext cx="76962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为了实现时间片功能，我们需要先在任务控制块</a:t>
            </a:r>
            <a:r>
              <a:rPr lang="en-US" altLang="zh-CN" dirty="0"/>
              <a:t>TCB</a:t>
            </a:r>
            <a:r>
              <a:rPr lang="zh-CN" altLang="zh-CN" dirty="0"/>
              <a:t>中添加两个时间片相关的</a:t>
            </a:r>
            <a:r>
              <a:rPr lang="zh-CN" altLang="zh-CN" dirty="0" smtClean="0"/>
              <a:t>变量</a:t>
            </a:r>
            <a:r>
              <a:rPr lang="en-US" altLang="zh-CN" b="1" dirty="0" err="1" smtClean="0"/>
              <a:t>TimeQuanta</a:t>
            </a:r>
            <a:r>
              <a:rPr lang="zh-CN" altLang="en-US" dirty="0" smtClean="0"/>
              <a:t>和</a:t>
            </a:r>
            <a:r>
              <a:rPr lang="en-US" altLang="zh-CN" b="1" dirty="0" err="1"/>
              <a:t>TimeQuantaCtr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5736" y="2031317"/>
            <a:ext cx="4896544" cy="36062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900609" y="1399467"/>
            <a:ext cx="4359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3" fontAlgn="base"/>
            <a:r>
              <a:rPr lang="en-US" altLang="zh-CN" b="1" dirty="0" err="1"/>
              <a:t>OS_SchedRoundRobin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-684584" y="91328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实现时间片调度函数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1768799"/>
            <a:ext cx="77768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时间片调度函数</a:t>
            </a:r>
            <a:r>
              <a:rPr lang="en-US" altLang="zh-CN" dirty="0" err="1"/>
              <a:t>OS_SchedRoundRobin</a:t>
            </a:r>
            <a:r>
              <a:rPr lang="en-US" altLang="zh-CN" dirty="0"/>
              <a:t>()</a:t>
            </a:r>
            <a:r>
              <a:rPr lang="zh-CN" altLang="zh-CN" dirty="0"/>
              <a:t>在</a:t>
            </a:r>
            <a:r>
              <a:rPr lang="en-US" altLang="zh-CN" dirty="0" err="1"/>
              <a:t>os_core.c</a:t>
            </a:r>
            <a:r>
              <a:rPr lang="zh-CN" altLang="zh-CN" dirty="0"/>
              <a:t>中实现，在</a:t>
            </a:r>
            <a:r>
              <a:rPr lang="en-US" altLang="zh-CN" dirty="0" err="1"/>
              <a:t>OSTimeTick</a:t>
            </a:r>
            <a:r>
              <a:rPr lang="en-US" altLang="zh-CN" dirty="0"/>
              <a:t>()</a:t>
            </a:r>
            <a:r>
              <a:rPr lang="zh-CN" altLang="zh-CN" dirty="0"/>
              <a:t>调用</a:t>
            </a:r>
            <a:endParaRPr lang="zh-CN" altLang="en-US" dirty="0"/>
          </a:p>
        </p:txBody>
      </p:sp>
      <p:pic>
        <p:nvPicPr>
          <p:cNvPr id="7" name="图片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07704" y="2105791"/>
            <a:ext cx="5040560" cy="3616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2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1025083"/>
            <a:ext cx="2837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OSTimeTick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399467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任务的时间片的单位在每个系统时钟周期到来的时候被更新，时间片调度函数则由时基周期处理函数</a:t>
            </a:r>
            <a:r>
              <a:rPr lang="en-US" altLang="zh-CN" dirty="0" err="1"/>
              <a:t>OSTimeTick</a:t>
            </a:r>
            <a:r>
              <a:rPr lang="en-US" altLang="zh-CN" dirty="0"/>
              <a:t>()</a:t>
            </a:r>
            <a:r>
              <a:rPr lang="zh-CN" altLang="zh-CN" dirty="0"/>
              <a:t>调用，只需要在更新时基列表之后调用时间片调度函数即</a:t>
            </a:r>
            <a:r>
              <a:rPr lang="zh-CN" altLang="zh-CN" dirty="0" smtClean="0"/>
              <a:t>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/>
              <a:t>OS_SchedRoundRobin</a:t>
            </a:r>
            <a:r>
              <a:rPr lang="en-US" altLang="zh-CN" dirty="0"/>
              <a:t>(&amp;</a:t>
            </a:r>
            <a:r>
              <a:rPr lang="en-US" altLang="zh-CN" dirty="0" err="1"/>
              <a:t>OSRdyList</a:t>
            </a:r>
            <a:r>
              <a:rPr lang="en-US" altLang="zh-CN" dirty="0"/>
              <a:t>[</a:t>
            </a:r>
            <a:r>
              <a:rPr lang="en-US" altLang="zh-CN" dirty="0" err="1"/>
              <a:t>OSPrioCur</a:t>
            </a:r>
            <a:r>
              <a:rPr lang="en-US" altLang="zh-CN" dirty="0"/>
              <a:t>]);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51297" y="3073524"/>
            <a:ext cx="3057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OSTaskCreate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602891" y="345957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/>
              <a:t>任务的时间片在函数创建的时候被指定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180528" y="4148945"/>
            <a:ext cx="3200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OS_IdleTaskInit</a:t>
            </a:r>
            <a:r>
              <a:rPr lang="en-US" altLang="zh-CN" b="1" dirty="0"/>
              <a:t>()</a:t>
            </a:r>
            <a:r>
              <a:rPr lang="zh-CN" altLang="zh-CN" b="1" dirty="0"/>
              <a:t>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602890" y="4514671"/>
            <a:ext cx="7929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因为在</a:t>
            </a:r>
            <a:r>
              <a:rPr lang="en-US" altLang="zh-CN" dirty="0" err="1"/>
              <a:t>OS_IdleTaskInit</a:t>
            </a:r>
            <a:r>
              <a:rPr lang="en-US" altLang="zh-CN" dirty="0"/>
              <a:t>()</a:t>
            </a:r>
            <a:r>
              <a:rPr lang="zh-CN" altLang="zh-CN" dirty="0"/>
              <a:t>函数中创建了空闲任务，所以该函数也需要修改，只需在空闲任务创建函数中，添加一个时间片的形参就可，时间片我们分配为</a:t>
            </a:r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2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913284"/>
            <a:ext cx="1729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/>
              <a:t>main()</a:t>
            </a:r>
            <a:r>
              <a:rPr lang="zh-CN" altLang="zh-CN" b="1" dirty="0"/>
              <a:t>函数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203057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创建</a:t>
            </a:r>
            <a:r>
              <a:rPr lang="zh-CN" altLang="zh-CN" dirty="0"/>
              <a:t>任务</a:t>
            </a:r>
            <a:r>
              <a:rPr lang="en-US" altLang="zh-CN" dirty="0"/>
              <a:t>1</a:t>
            </a:r>
            <a:r>
              <a:rPr lang="zh-CN" altLang="zh-CN" dirty="0"/>
              <a:t>、</a:t>
            </a:r>
            <a:r>
              <a:rPr lang="en-US" altLang="zh-CN" dirty="0"/>
              <a:t>2</a:t>
            </a:r>
            <a:r>
              <a:rPr lang="zh-CN" altLang="zh-CN" dirty="0"/>
              <a:t>和</a:t>
            </a:r>
            <a:r>
              <a:rPr lang="en-US" altLang="zh-CN" dirty="0"/>
              <a:t>3</a:t>
            </a:r>
            <a:r>
              <a:rPr lang="zh-CN" altLang="zh-CN" dirty="0"/>
              <a:t>，其中任务</a:t>
            </a:r>
            <a:r>
              <a:rPr lang="en-US" altLang="zh-CN" dirty="0"/>
              <a:t>1</a:t>
            </a:r>
            <a:r>
              <a:rPr lang="zh-CN" altLang="zh-CN" dirty="0"/>
              <a:t>的优先级为</a:t>
            </a:r>
            <a:r>
              <a:rPr lang="en-US" altLang="zh-CN" dirty="0"/>
              <a:t>1</a:t>
            </a:r>
            <a:r>
              <a:rPr lang="zh-CN" altLang="zh-CN" dirty="0"/>
              <a:t>，时间片为</a:t>
            </a:r>
            <a:r>
              <a:rPr lang="en-US" altLang="zh-CN" dirty="0"/>
              <a:t>0</a:t>
            </a:r>
            <a:r>
              <a:rPr lang="zh-CN" altLang="zh-CN" dirty="0"/>
              <a:t>，任务</a:t>
            </a:r>
            <a:r>
              <a:rPr lang="en-US" altLang="zh-CN" dirty="0"/>
              <a:t>2</a:t>
            </a:r>
            <a:r>
              <a:rPr lang="zh-CN" altLang="zh-CN" dirty="0"/>
              <a:t>和任务</a:t>
            </a:r>
            <a:r>
              <a:rPr lang="en-US" altLang="zh-CN" dirty="0"/>
              <a:t>3</a:t>
            </a:r>
            <a:r>
              <a:rPr lang="zh-CN" altLang="zh-CN" dirty="0"/>
              <a:t>的优先级相同，均为</a:t>
            </a:r>
            <a:r>
              <a:rPr lang="en-US" altLang="zh-CN" dirty="0"/>
              <a:t>2</a:t>
            </a:r>
            <a:r>
              <a:rPr lang="zh-CN" altLang="zh-CN" dirty="0"/>
              <a:t>，均分配两个两个时间片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1720" y="1849388"/>
            <a:ext cx="5256584" cy="386561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92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330" y="1717819"/>
            <a:ext cx="8804561" cy="2710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矩形 1"/>
          <p:cNvSpPr/>
          <p:nvPr/>
        </p:nvSpPr>
        <p:spPr>
          <a:xfrm>
            <a:off x="-180528" y="91328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49259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115</TotalTime>
  <Words>347</Words>
  <Application>Microsoft Office PowerPoint</Application>
  <PresentationFormat>全屏显示(16:10)</PresentationFormat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20</cp:revision>
  <dcterms:created xsi:type="dcterms:W3CDTF">2019-05-28T02:20:32Z</dcterms:created>
  <dcterms:modified xsi:type="dcterms:W3CDTF">2019-07-16T01:41:16Z</dcterms:modified>
</cp:coreProperties>
</file>