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12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任务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的挂起和恢复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365035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12.1  </a:t>
            </a:r>
            <a:r>
              <a:rPr lang="zh-CN" altLang="en-US" sz="2000" b="1" dirty="0"/>
              <a:t>实现任务的挂起和</a:t>
            </a:r>
            <a:r>
              <a:rPr lang="zh-CN" altLang="en-US" sz="2000" b="1" dirty="0" smtClean="0"/>
              <a:t>恢复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12.2  </a:t>
            </a:r>
            <a:r>
              <a:rPr lang="zh-CN" altLang="en-US" sz="2000" b="1" dirty="0"/>
              <a:t>编写任务挂起和恢复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12.3 </a:t>
            </a:r>
            <a:r>
              <a:rPr lang="zh-CN" altLang="en-US" sz="2000" b="1" dirty="0" smtClean="0"/>
              <a:t>编写</a:t>
            </a:r>
            <a:r>
              <a:rPr lang="en-US" altLang="zh-CN" sz="2000" b="1" dirty="0" smtClean="0"/>
              <a:t>main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12.4  </a:t>
            </a:r>
            <a:r>
              <a:rPr lang="zh-CN" altLang="en-US" sz="2000" b="1" dirty="0"/>
              <a:t>实验现象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99788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定义任务的状态</a:t>
            </a:r>
          </a:p>
        </p:txBody>
      </p:sp>
      <p:sp>
        <p:nvSpPr>
          <p:cNvPr id="3" name="矩形 2"/>
          <p:cNvSpPr/>
          <p:nvPr/>
        </p:nvSpPr>
        <p:spPr>
          <a:xfrm>
            <a:off x="-523665" y="2497631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修改任务控制块</a:t>
            </a:r>
            <a:r>
              <a:rPr lang="en-US" altLang="zh-CN" b="1" dirty="0"/>
              <a:t>TCB</a:t>
            </a:r>
            <a:endParaRPr lang="zh-CN" altLang="zh-C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" y="1489347"/>
            <a:ext cx="8542363" cy="337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523666" y="1002280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修改任务控制块</a:t>
            </a:r>
            <a:r>
              <a:rPr lang="en-US" altLang="zh-CN" b="1" dirty="0"/>
              <a:t>TCB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539551" y="1472505"/>
            <a:ext cx="7904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在任务控制中</a:t>
            </a:r>
            <a:r>
              <a:rPr lang="en-US" altLang="zh-CN" dirty="0"/>
              <a:t>TCB</a:t>
            </a:r>
            <a:r>
              <a:rPr lang="zh-CN" altLang="zh-CN" dirty="0"/>
              <a:t>中添加任务的状态</a:t>
            </a:r>
            <a:r>
              <a:rPr lang="en-US" altLang="zh-CN" dirty="0" err="1"/>
              <a:t>TaskState</a:t>
            </a:r>
            <a:r>
              <a:rPr lang="zh-CN" altLang="zh-CN" dirty="0"/>
              <a:t>和任务挂起计数器</a:t>
            </a:r>
            <a:r>
              <a:rPr lang="en-US" altLang="zh-CN" dirty="0" err="1"/>
              <a:t>SusPendCtr</a:t>
            </a:r>
            <a:r>
              <a:rPr lang="zh-CN" altLang="zh-CN" dirty="0"/>
              <a:t>这两个成员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98529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编写任务挂起和恢复函数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-703370" y="1398305"/>
            <a:ext cx="373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OSTaskSuspend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-673330" y="2713484"/>
            <a:ext cx="367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OSTaskResume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659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08520" y="913284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/>
              <a:t>main()</a:t>
            </a:r>
            <a:r>
              <a:rPr lang="zh-CN" altLang="zh-CN" b="1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539551" y="1399467"/>
            <a:ext cx="7904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创建任务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和</a:t>
            </a:r>
            <a:r>
              <a:rPr lang="en-US" altLang="zh-CN" dirty="0"/>
              <a:t>3</a:t>
            </a:r>
            <a:r>
              <a:rPr lang="zh-CN" altLang="zh-CN" dirty="0"/>
              <a:t>，其中任务的优先级为</a:t>
            </a:r>
            <a:r>
              <a:rPr lang="en-US" altLang="zh-CN" dirty="0"/>
              <a:t>1</a:t>
            </a:r>
            <a:r>
              <a:rPr lang="zh-CN" altLang="zh-CN" dirty="0"/>
              <a:t>，任务</a:t>
            </a:r>
            <a:r>
              <a:rPr lang="en-US" altLang="zh-CN" dirty="0"/>
              <a:t>2</a:t>
            </a:r>
            <a:r>
              <a:rPr lang="zh-CN" altLang="zh-CN" dirty="0"/>
              <a:t>的优先级为</a:t>
            </a:r>
            <a:r>
              <a:rPr lang="en-US" altLang="zh-CN" dirty="0"/>
              <a:t>2</a:t>
            </a:r>
            <a:r>
              <a:rPr lang="zh-CN" altLang="zh-CN" dirty="0"/>
              <a:t>，任务</a:t>
            </a:r>
            <a:r>
              <a:rPr lang="en-US" altLang="zh-CN" dirty="0"/>
              <a:t>3</a:t>
            </a:r>
            <a:r>
              <a:rPr lang="zh-CN" altLang="zh-CN" dirty="0"/>
              <a:t>的优先级为</a:t>
            </a:r>
            <a:r>
              <a:rPr lang="en-US" altLang="zh-CN" dirty="0"/>
              <a:t>3</a:t>
            </a:r>
            <a:r>
              <a:rPr lang="zh-CN" altLang="zh-CN" dirty="0"/>
              <a:t>。任务</a:t>
            </a:r>
            <a:r>
              <a:rPr lang="en-US" altLang="zh-CN" dirty="0"/>
              <a:t>1</a:t>
            </a:r>
            <a:r>
              <a:rPr lang="zh-CN" altLang="zh-CN" dirty="0"/>
              <a:t>将自身的</a:t>
            </a:r>
            <a:r>
              <a:rPr lang="en-US" altLang="zh-CN" dirty="0"/>
              <a:t>flag</a:t>
            </a:r>
            <a:r>
              <a:rPr lang="zh-CN" altLang="zh-CN" dirty="0"/>
              <a:t>每翻转一次后均将自己挂起，任务</a:t>
            </a:r>
            <a:r>
              <a:rPr lang="en-US" altLang="zh-CN" dirty="0"/>
              <a:t>2</a:t>
            </a:r>
            <a:r>
              <a:rPr lang="zh-CN" altLang="zh-CN" dirty="0"/>
              <a:t>在经过两个时钟周期后将任务</a:t>
            </a:r>
            <a:r>
              <a:rPr lang="en-US" altLang="zh-CN" dirty="0"/>
              <a:t>1</a:t>
            </a:r>
            <a:r>
              <a:rPr lang="zh-CN" altLang="zh-CN" dirty="0"/>
              <a:t>恢复，任务</a:t>
            </a:r>
            <a:r>
              <a:rPr lang="en-US" altLang="zh-CN" dirty="0"/>
              <a:t>3</a:t>
            </a:r>
            <a:r>
              <a:rPr lang="zh-CN" altLang="zh-CN" dirty="0"/>
              <a:t>每隔一个时钟周期翻转一次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781" y="24881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实验现象</a:t>
            </a:r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29" y="2929508"/>
            <a:ext cx="6336704" cy="2494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67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</TotalTime>
  <Words>254</Words>
  <Application>Microsoft Office PowerPoint</Application>
  <PresentationFormat>全屏显示(16:10)</PresentationFormat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17</cp:revision>
  <dcterms:created xsi:type="dcterms:W3CDTF">2019-05-28T02:20:32Z</dcterms:created>
  <dcterms:modified xsi:type="dcterms:W3CDTF">2019-07-16T01:48:53Z</dcterms:modified>
</cp:coreProperties>
</file>