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2" r:id="rId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92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13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任务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的删除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5" y="1777380"/>
            <a:ext cx="2866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13.1. </a:t>
            </a:r>
            <a:r>
              <a:rPr lang="zh-CN" altLang="en-US" sz="2000" b="1" dirty="0" smtClean="0"/>
              <a:t>编写</a:t>
            </a:r>
            <a:r>
              <a:rPr lang="zh-CN" altLang="en-US" sz="2000" b="1" dirty="0"/>
              <a:t>任务删除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972616" y="1126502"/>
            <a:ext cx="3202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OSTaskDel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56135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任务删除函数</a:t>
            </a:r>
            <a:r>
              <a:rPr lang="en-US" altLang="zh-CN" dirty="0" err="1"/>
              <a:t>OSTaskDel</a:t>
            </a:r>
            <a:r>
              <a:rPr lang="en-US" altLang="zh-CN" dirty="0"/>
              <a:t>()</a:t>
            </a:r>
            <a:r>
              <a:rPr lang="zh-CN" altLang="zh-CN" dirty="0"/>
              <a:t>用于删除一个指定的任务，也可以删除自身，在</a:t>
            </a:r>
            <a:r>
              <a:rPr lang="en-US" altLang="zh-CN" dirty="0" err="1"/>
              <a:t>os_task.c</a:t>
            </a:r>
            <a:r>
              <a:rPr lang="zh-CN" altLang="zh-CN" dirty="0"/>
              <a:t>中定义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94</TotalTime>
  <Words>114</Words>
  <Application>Microsoft Office PowerPoint</Application>
  <PresentationFormat>全屏显示(16:10)</PresentationFormat>
  <Paragraphs>17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16</cp:revision>
  <dcterms:created xsi:type="dcterms:W3CDTF">2019-05-28T02:20:32Z</dcterms:created>
  <dcterms:modified xsi:type="dcterms:W3CDTF">2019-07-16T01:50:31Z</dcterms:modified>
</cp:coreProperties>
</file>