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70" r:id="rId8"/>
    <p:sldId id="271" r:id="rId9"/>
    <p:sldId id="272" r:id="rId10"/>
    <p:sldId id="266" r:id="rId11"/>
    <p:sldId id="267" r:id="rId12"/>
    <p:sldId id="268" r:id="rId13"/>
    <p:sldId id="262" r:id="rId14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2019/7/16 Tuesday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microsoft.com/office/2007/relationships/hdphoto" Target="../media/hdphoto1.wdp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339" y="297"/>
                <a:ext cx="2794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14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移植</a:t>
                </a:r>
                <a:r>
                  <a:rPr lang="el-GR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μ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C/OS-III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到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STM32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540568" y="999427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具体的工程文件修改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399832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STM32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启动</a:t>
            </a:r>
            <a:r>
              <a:rPr lang="zh-CN" altLang="zh-CN" dirty="0"/>
              <a:t>文件“</a:t>
            </a:r>
            <a:r>
              <a:rPr lang="en-US" altLang="zh-CN" dirty="0"/>
              <a:t> startup_stm32f10x_hd.s</a:t>
            </a:r>
            <a:r>
              <a:rPr lang="zh-CN" altLang="zh-CN" dirty="0" smtClean="0"/>
              <a:t>” 中将</a:t>
            </a:r>
            <a:r>
              <a:rPr lang="en-US" altLang="zh-CN" dirty="0" err="1"/>
              <a:t>PendSV_Handler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SysTick_Handler</a:t>
            </a:r>
            <a:r>
              <a:rPr lang="en-US" altLang="zh-CN" dirty="0"/>
              <a:t> </a:t>
            </a:r>
            <a:r>
              <a:rPr lang="zh-CN" altLang="zh-CN" dirty="0"/>
              <a:t>分别改为</a:t>
            </a:r>
            <a:r>
              <a:rPr lang="en-US" altLang="zh-CN" dirty="0"/>
              <a:t> </a:t>
            </a:r>
            <a:r>
              <a:rPr lang="en-US" altLang="zh-CN" dirty="0" err="1"/>
              <a:t>OS_CPU_PendSVHandler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 err="1" smtClean="0"/>
              <a:t>OS_CPU_SysTickHandler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39552" y="2137420"/>
            <a:ext cx="540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再</a:t>
            </a:r>
            <a:r>
              <a:rPr lang="zh-CN" altLang="zh-CN" dirty="0" smtClean="0"/>
              <a:t>注释</a:t>
            </a:r>
            <a:r>
              <a:rPr lang="zh-CN" altLang="zh-CN" dirty="0"/>
              <a:t>掉</a:t>
            </a:r>
            <a:r>
              <a:rPr lang="en-US" altLang="zh-CN" dirty="0" err="1"/>
              <a:t>PendSV_Handler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SysTick_Handler</a:t>
            </a:r>
            <a:r>
              <a:rPr lang="zh-CN" altLang="zh-CN" dirty="0"/>
              <a:t>函数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539552" y="2785492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如果使用的是</a:t>
            </a:r>
            <a:r>
              <a:rPr lang="en-US" altLang="zh-CN" dirty="0"/>
              <a:t>M4/M7</a:t>
            </a:r>
            <a:r>
              <a:rPr lang="zh-CN" altLang="zh-CN" dirty="0"/>
              <a:t>内核带有</a:t>
            </a:r>
            <a:r>
              <a:rPr lang="en-US" altLang="zh-CN" dirty="0"/>
              <a:t>FPU</a:t>
            </a:r>
            <a:r>
              <a:rPr lang="zh-CN" altLang="zh-CN" dirty="0"/>
              <a:t>（浮点运算单元）的处理器，那么还需要修改一下启动文件，如果想要使用</a:t>
            </a:r>
            <a:r>
              <a:rPr lang="en-US" altLang="zh-CN" dirty="0"/>
              <a:t>FPU</a:t>
            </a:r>
            <a:r>
              <a:rPr lang="zh-CN" altLang="zh-CN" dirty="0"/>
              <a:t>，我们要在启动文件中添加以下代码，处理器必须处于特权模式才能读取和写入</a:t>
            </a:r>
            <a:r>
              <a:rPr lang="en-US" altLang="zh-CN" dirty="0" smtClean="0"/>
              <a:t>CPACR</a:t>
            </a:r>
          </a:p>
          <a:p>
            <a:endParaRPr lang="en-US" altLang="zh-CN" dirty="0"/>
          </a:p>
          <a:p>
            <a:r>
              <a:rPr lang="zh-CN" altLang="zh-CN" dirty="0"/>
              <a:t>同时将对应芯片头文件中启用</a:t>
            </a:r>
            <a:r>
              <a:rPr lang="en-US" altLang="zh-CN" dirty="0"/>
              <a:t>FPU</a:t>
            </a:r>
            <a:r>
              <a:rPr lang="zh-CN" altLang="zh-CN" dirty="0"/>
              <a:t>的宏定义</a:t>
            </a:r>
            <a:r>
              <a:rPr lang="en-US" altLang="zh-CN" dirty="0"/>
              <a:t>__FPU_PRESENT</a:t>
            </a:r>
            <a:r>
              <a:rPr lang="zh-CN" altLang="zh-CN" dirty="0"/>
              <a:t>配置为</a:t>
            </a:r>
            <a:r>
              <a:rPr lang="en-US" altLang="zh-CN" dirty="0"/>
              <a:t>1</a:t>
            </a:r>
            <a:r>
              <a:rPr lang="zh-CN" altLang="zh-CN" dirty="0"/>
              <a:t>（默认是启用的），然后在</a:t>
            </a:r>
            <a:r>
              <a:rPr lang="en-US" altLang="zh-CN" dirty="0"/>
              <a:t>Option-&gt;Target-&gt;Floating Point Hardware</a:t>
            </a:r>
            <a:r>
              <a:rPr lang="zh-CN" altLang="zh-CN" dirty="0"/>
              <a:t>中选择启用浮点运算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3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612576" y="956350"/>
            <a:ext cx="4241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修改源码中的</a:t>
            </a:r>
            <a:r>
              <a:rPr lang="en-US" altLang="zh-CN" b="1" dirty="0" err="1"/>
              <a:t>bsp.c</a:t>
            </a:r>
            <a:r>
              <a:rPr lang="zh-CN" altLang="zh-CN" b="1" dirty="0"/>
              <a:t>与</a:t>
            </a:r>
            <a:r>
              <a:rPr lang="en-US" altLang="zh-CN" b="1" dirty="0" err="1"/>
              <a:t>bsp.h</a:t>
            </a:r>
            <a:r>
              <a:rPr lang="zh-CN" altLang="zh-CN" b="1" dirty="0"/>
              <a:t>文件</a:t>
            </a:r>
          </a:p>
        </p:txBody>
      </p:sp>
      <p:sp>
        <p:nvSpPr>
          <p:cNvPr id="4" name="矩形 3"/>
          <p:cNvSpPr/>
          <p:nvPr/>
        </p:nvSpPr>
        <p:spPr>
          <a:xfrm>
            <a:off x="539552" y="1399467"/>
            <a:ext cx="79928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以后我们的板级外设都在</a:t>
            </a:r>
            <a:r>
              <a:rPr lang="en-US" altLang="zh-CN" dirty="0" err="1"/>
              <a:t>bsp.c</a:t>
            </a:r>
            <a:r>
              <a:rPr lang="zh-CN" altLang="zh-CN" dirty="0"/>
              <a:t>文件进行</a:t>
            </a:r>
            <a:r>
              <a:rPr lang="zh-CN" altLang="zh-CN" dirty="0" smtClean="0"/>
              <a:t>初始化</a:t>
            </a:r>
            <a:r>
              <a:rPr lang="zh-CN" altLang="en-US" dirty="0" smtClean="0"/>
              <a:t>，</a:t>
            </a:r>
            <a:r>
              <a:rPr lang="en-US" altLang="zh-CN" dirty="0" err="1"/>
              <a:t>bsp.h</a:t>
            </a:r>
            <a:r>
              <a:rPr lang="zh-CN" altLang="zh-CN" dirty="0"/>
              <a:t>文件中需要</a:t>
            </a:r>
            <a:r>
              <a:rPr lang="zh-CN" altLang="zh-CN" dirty="0" smtClean="0"/>
              <a:t>添加板</a:t>
            </a:r>
            <a:r>
              <a:rPr lang="zh-CN" altLang="zh-CN" dirty="0"/>
              <a:t>级驱动头文件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-123892" y="2240786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按需配置最适的工程</a:t>
            </a:r>
          </a:p>
        </p:txBody>
      </p:sp>
      <p:sp>
        <p:nvSpPr>
          <p:cNvPr id="7" name="矩形 6"/>
          <p:cNvSpPr/>
          <p:nvPr/>
        </p:nvSpPr>
        <p:spPr>
          <a:xfrm>
            <a:off x="-396552" y="2610118"/>
            <a:ext cx="2408032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b="1" dirty="0" err="1" smtClean="0"/>
              <a:t>os_cfg.h</a:t>
            </a:r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r>
              <a:rPr lang="en-US" altLang="zh-CN" b="1" dirty="0" err="1" smtClean="0"/>
              <a:t>cpu_cfg.h</a:t>
            </a:r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endParaRPr lang="en-US" altLang="zh-CN" b="1" dirty="0"/>
          </a:p>
          <a:p>
            <a:pPr lvl="2"/>
            <a:r>
              <a:rPr lang="en-US" altLang="zh-CN" b="1" dirty="0" err="1"/>
              <a:t>os_cfg_app.h</a:t>
            </a:r>
            <a:endParaRPr lang="zh-CN" altLang="zh-CN" b="1" dirty="0"/>
          </a:p>
          <a:p>
            <a:pPr lvl="2"/>
            <a:endParaRPr lang="en-US" altLang="zh-CN" b="1" dirty="0" smtClean="0"/>
          </a:p>
          <a:p>
            <a:pPr lvl="2"/>
            <a:endParaRPr lang="en-US" altLang="zh-CN" b="1" dirty="0"/>
          </a:p>
          <a:p>
            <a:pPr lvl="2"/>
            <a:endParaRPr lang="zh-CN" altLang="zh-CN" b="1" dirty="0"/>
          </a:p>
          <a:p>
            <a:pPr lvl="2"/>
            <a:endParaRPr lang="zh-CN" altLang="zh-CN" b="1" dirty="0"/>
          </a:p>
        </p:txBody>
      </p:sp>
      <p:sp>
        <p:nvSpPr>
          <p:cNvPr id="8" name="矩形 7"/>
          <p:cNvSpPr/>
          <p:nvPr/>
        </p:nvSpPr>
        <p:spPr>
          <a:xfrm>
            <a:off x="1547664" y="2641476"/>
            <a:ext cx="66064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os_cfg.h</a:t>
            </a:r>
            <a:r>
              <a:rPr lang="zh-CN" altLang="zh-CN" dirty="0"/>
              <a:t>文件是系统的配置文件，主要是让用户自己配置一些系统默认的功能，用户可以选择某些或者全部的功能，比如消息队列、信号量、互斥量、事件标志位等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619672" y="3721596"/>
            <a:ext cx="66247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cpu_cfg.h</a:t>
            </a:r>
            <a:r>
              <a:rPr lang="zh-CN" altLang="zh-CN" dirty="0"/>
              <a:t>文件主要是配置</a:t>
            </a:r>
            <a:r>
              <a:rPr lang="en-US" altLang="zh-CN" dirty="0"/>
              <a:t>CPU</a:t>
            </a:r>
            <a:r>
              <a:rPr lang="zh-CN" altLang="zh-CN" dirty="0"/>
              <a:t>相关的一些宏定义，我们可以选择对不同的</a:t>
            </a:r>
            <a:r>
              <a:rPr lang="en-US" altLang="zh-CN" dirty="0"/>
              <a:t>CPU</a:t>
            </a:r>
            <a:r>
              <a:rPr lang="zh-CN" altLang="zh-CN" dirty="0"/>
              <a:t>进行配置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962515" y="4513684"/>
            <a:ext cx="685795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os_cfg_app.h</a:t>
            </a:r>
            <a:r>
              <a:rPr lang="zh-CN" altLang="zh-CN" dirty="0"/>
              <a:t>是系统应用配置的头文件，简单来说就是系统默认的任务配置，如任务的优先级、栈大小等基本信息，但是有两个任务是必须开启的，一个就是空闲任务，另一个就是时钟节拍任务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3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08520" y="913284"/>
            <a:ext cx="16417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修改</a:t>
            </a:r>
            <a:r>
              <a:rPr lang="en-US" altLang="zh-CN" b="1" dirty="0" err="1"/>
              <a:t>app.c</a:t>
            </a:r>
            <a:endParaRPr lang="zh-CN" altLang="zh-CN" b="1" dirty="0"/>
          </a:p>
        </p:txBody>
      </p:sp>
    </p:spTree>
    <p:extLst>
      <p:ext uri="{BB962C8B-B14F-4D97-AF65-F5344CB8AC3E}">
        <p14:creationId xmlns:p14="http://schemas.microsoft.com/office/powerpoint/2010/main" val="14103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773518" y="1399466"/>
            <a:ext cx="3894656" cy="3477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14.1  </a:t>
            </a:r>
            <a:r>
              <a:rPr lang="zh-CN" altLang="en-US" sz="2000" b="1" dirty="0"/>
              <a:t>获取</a:t>
            </a:r>
            <a:r>
              <a:rPr lang="en-US" altLang="zh-CN" sz="2000" b="1" dirty="0"/>
              <a:t>STM32</a:t>
            </a:r>
            <a:r>
              <a:rPr lang="zh-CN" altLang="en-US" sz="2000" b="1" dirty="0"/>
              <a:t>的裸机工程</a:t>
            </a:r>
            <a:r>
              <a:rPr lang="zh-CN" altLang="en-US" sz="2000" b="1" dirty="0" smtClean="0"/>
              <a:t>模板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14.2  </a:t>
            </a:r>
            <a:r>
              <a:rPr lang="zh-CN" altLang="en-US" sz="2000" b="1" dirty="0"/>
              <a:t>下载</a:t>
            </a:r>
            <a:r>
              <a:rPr lang="el-GR" altLang="zh-CN" sz="2000" b="1" dirty="0"/>
              <a:t>μ</a:t>
            </a:r>
            <a:r>
              <a:rPr lang="en-US" altLang="zh-CN" sz="2000" b="1" dirty="0"/>
              <a:t>C/OS-III</a:t>
            </a:r>
            <a:r>
              <a:rPr lang="zh-CN" altLang="en-US" sz="2000" b="1" dirty="0" smtClean="0"/>
              <a:t>源码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l-GR" altLang="zh-CN" sz="2000" b="1" dirty="0"/>
              <a:t>14.3  μ</a:t>
            </a:r>
            <a:r>
              <a:rPr lang="en-US" altLang="zh-CN" sz="2000" b="1" dirty="0"/>
              <a:t>C/OS-III</a:t>
            </a:r>
            <a:r>
              <a:rPr lang="zh-CN" altLang="en-US" sz="2000" b="1" dirty="0"/>
              <a:t>源码文件</a:t>
            </a:r>
            <a:r>
              <a:rPr lang="zh-CN" altLang="en-US" sz="2000" b="1" dirty="0" smtClean="0"/>
              <a:t>介绍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14.4  </a:t>
            </a:r>
            <a:r>
              <a:rPr lang="zh-CN" altLang="en-US" sz="2000" b="1" dirty="0"/>
              <a:t>移植到</a:t>
            </a:r>
            <a:r>
              <a:rPr lang="en-US" altLang="zh-CN" sz="2000" b="1" dirty="0"/>
              <a:t>STM32</a:t>
            </a:r>
            <a:r>
              <a:rPr lang="zh-CN" altLang="en-US" sz="2000" b="1" dirty="0" smtClean="0"/>
              <a:t>工程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14.5  </a:t>
            </a:r>
            <a:r>
              <a:rPr lang="zh-CN" altLang="en-US" sz="2000" b="1" dirty="0"/>
              <a:t>按需配置最适的</a:t>
            </a:r>
            <a:r>
              <a:rPr lang="zh-CN" altLang="en-US" sz="2000" b="1" dirty="0" smtClean="0"/>
              <a:t>工程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14.6  </a:t>
            </a:r>
            <a:r>
              <a:rPr lang="zh-CN" altLang="en-US" sz="2000" b="1" dirty="0"/>
              <a:t>修改</a:t>
            </a:r>
            <a:r>
              <a:rPr lang="en-US" altLang="zh-CN" sz="2000" b="1" dirty="0" err="1"/>
              <a:t>app.c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80528" y="1030135"/>
            <a:ext cx="3422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获取</a:t>
            </a:r>
            <a:r>
              <a:rPr lang="en-US" altLang="zh-CN" b="1" dirty="0"/>
              <a:t>STM32</a:t>
            </a:r>
            <a:r>
              <a:rPr lang="zh-CN" altLang="zh-CN" b="1" dirty="0"/>
              <a:t>的裸机工程模板</a:t>
            </a:r>
          </a:p>
        </p:txBody>
      </p:sp>
      <p:pic>
        <p:nvPicPr>
          <p:cNvPr id="5" name="图片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58729" y="2209428"/>
            <a:ext cx="4387942" cy="25202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矩形 2"/>
          <p:cNvSpPr/>
          <p:nvPr/>
        </p:nvSpPr>
        <p:spPr>
          <a:xfrm>
            <a:off x="539552" y="1417340"/>
            <a:ext cx="80648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STM32</a:t>
            </a:r>
            <a:r>
              <a:rPr lang="zh-CN" altLang="zh-CN" dirty="0"/>
              <a:t>的裸机工程模板我们直接使用野火</a:t>
            </a:r>
            <a:r>
              <a:rPr lang="en-US" altLang="zh-CN" dirty="0"/>
              <a:t>STM32</a:t>
            </a:r>
            <a:r>
              <a:rPr lang="zh-CN" altLang="zh-CN" dirty="0"/>
              <a:t>开发板配套的固件库例程即可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80528" y="998127"/>
            <a:ext cx="2438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下载μ</a:t>
            </a:r>
            <a:r>
              <a:rPr lang="en-US" altLang="zh-CN" b="1" dirty="0"/>
              <a:t>C/OS-III</a:t>
            </a:r>
            <a:r>
              <a:rPr lang="zh-CN" altLang="zh-CN" b="1" dirty="0"/>
              <a:t>源码</a:t>
            </a:r>
          </a:p>
        </p:txBody>
      </p:sp>
      <p:sp>
        <p:nvSpPr>
          <p:cNvPr id="3" name="矩形 2"/>
          <p:cNvSpPr/>
          <p:nvPr/>
        </p:nvSpPr>
        <p:spPr>
          <a:xfrm>
            <a:off x="611559" y="1399467"/>
            <a:ext cx="7832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打开</a:t>
            </a:r>
            <a:r>
              <a:rPr lang="en-US" altLang="zh-CN" dirty="0" err="1"/>
              <a:t>Micrium</a:t>
            </a:r>
            <a:r>
              <a:rPr lang="en-US" altLang="zh-CN" dirty="0"/>
              <a:t> </a:t>
            </a:r>
            <a:r>
              <a:rPr lang="zh-CN" altLang="zh-CN" dirty="0"/>
              <a:t>公司官方网站（</a:t>
            </a:r>
            <a:r>
              <a:rPr lang="en-US" altLang="zh-CN" dirty="0"/>
              <a:t>http://micrium.com/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80528" y="2333802"/>
            <a:ext cx="29001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μ</a:t>
            </a:r>
            <a:r>
              <a:rPr lang="en-US" altLang="zh-CN" b="1" dirty="0"/>
              <a:t>C/OS-III</a:t>
            </a:r>
            <a:r>
              <a:rPr lang="zh-CN" altLang="zh-CN" b="1" dirty="0"/>
              <a:t>源码文件介绍</a:t>
            </a:r>
          </a:p>
        </p:txBody>
      </p:sp>
      <p:sp>
        <p:nvSpPr>
          <p:cNvPr id="5" name="矩形 4"/>
          <p:cNvSpPr/>
          <p:nvPr/>
        </p:nvSpPr>
        <p:spPr>
          <a:xfrm>
            <a:off x="629725" y="2785492"/>
            <a:ext cx="4179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EvalBoards</a:t>
            </a:r>
            <a:r>
              <a:rPr lang="zh-CN" altLang="zh-CN" dirty="0"/>
              <a:t>、</a:t>
            </a:r>
            <a:r>
              <a:rPr lang="en-US" altLang="zh-CN" dirty="0" err="1"/>
              <a:t>uC</a:t>
            </a:r>
            <a:r>
              <a:rPr lang="en-US" altLang="zh-CN" dirty="0"/>
              <a:t>-CPU</a:t>
            </a:r>
            <a:r>
              <a:rPr lang="zh-CN" altLang="zh-CN" dirty="0"/>
              <a:t>、</a:t>
            </a:r>
            <a:r>
              <a:rPr lang="en-US" altLang="zh-CN" dirty="0" err="1"/>
              <a:t>uC</a:t>
            </a:r>
            <a:r>
              <a:rPr lang="en-US" altLang="zh-CN" dirty="0"/>
              <a:t>-LIB</a:t>
            </a:r>
            <a:r>
              <a:rPr lang="zh-CN" altLang="zh-CN" dirty="0"/>
              <a:t>、</a:t>
            </a:r>
            <a:r>
              <a:rPr lang="en-US" altLang="zh-CN" dirty="0" err="1"/>
              <a:t>μC</a:t>
            </a:r>
            <a:r>
              <a:rPr lang="en-US" altLang="zh-CN" dirty="0"/>
              <a:t>/OS-III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03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540568" y="1030135"/>
            <a:ext cx="2198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b="1" dirty="0" err="1" smtClean="0"/>
              <a:t>EvalBoards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611559" y="1399467"/>
            <a:ext cx="7832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EvalBoards</a:t>
            </a:r>
            <a:r>
              <a:rPr lang="zh-CN" altLang="zh-CN" dirty="0"/>
              <a:t>文件夹里面包含评估板相关文件，在移植时我们只提取部分文件</a:t>
            </a:r>
            <a:endParaRPr lang="zh-CN" altLang="en-US" dirty="0"/>
          </a:p>
        </p:txBody>
      </p:sp>
      <p:pic>
        <p:nvPicPr>
          <p:cNvPr id="6" name="图片 5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71" y="1849388"/>
            <a:ext cx="4921885" cy="31838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7" name="图片 6" descr="F:\从0到1教你写ucosiii\图片\1-8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20072" y="1849388"/>
            <a:ext cx="3779912" cy="31838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03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396552" y="1017826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b="1" dirty="0" err="1"/>
              <a:t>uC</a:t>
            </a:r>
            <a:r>
              <a:rPr lang="en-US" altLang="zh-CN" b="1" dirty="0"/>
              <a:t>-CPU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611560" y="1399467"/>
            <a:ext cx="80648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这是和</a:t>
            </a:r>
            <a:r>
              <a:rPr lang="en-US" altLang="zh-CN" dirty="0"/>
              <a:t>CPU</a:t>
            </a:r>
            <a:r>
              <a:rPr lang="zh-CN" altLang="zh-CN" dirty="0"/>
              <a:t>紧密相关的文件</a:t>
            </a:r>
            <a:r>
              <a:rPr lang="zh-CN" altLang="zh-CN" dirty="0" smtClean="0"/>
              <a:t>，在</a:t>
            </a:r>
            <a:r>
              <a:rPr lang="en-US" altLang="zh-CN" dirty="0"/>
              <a:t>ARM-Cortex-M3</a:t>
            </a:r>
            <a:r>
              <a:rPr lang="zh-CN" altLang="zh-CN" dirty="0"/>
              <a:t>文件夹下，存在</a:t>
            </a:r>
            <a:r>
              <a:rPr lang="en-US" altLang="zh-CN" dirty="0" err="1"/>
              <a:t>cpu_c.c</a:t>
            </a:r>
            <a:r>
              <a:rPr lang="en-US" altLang="zh-CN" dirty="0"/>
              <a:t> </a:t>
            </a:r>
            <a:r>
              <a:rPr lang="zh-CN" altLang="zh-CN" dirty="0"/>
              <a:t>一些对不同编译器移植相关的</a:t>
            </a:r>
            <a:r>
              <a:rPr lang="zh-CN" altLang="zh-CN" dirty="0" smtClean="0"/>
              <a:t>文件</a:t>
            </a:r>
            <a:r>
              <a:rPr lang="zh-CN" altLang="en-US" dirty="0"/>
              <a:t>：</a:t>
            </a:r>
            <a:r>
              <a:rPr lang="en-US" altLang="zh-CN" dirty="0" smtClean="0"/>
              <a:t>GNU</a:t>
            </a:r>
            <a:r>
              <a:rPr lang="zh-CN" altLang="zh-CN" dirty="0"/>
              <a:t>、</a:t>
            </a:r>
            <a:r>
              <a:rPr lang="en-US" altLang="zh-CN" dirty="0"/>
              <a:t>IAR</a:t>
            </a:r>
            <a:r>
              <a:rPr lang="zh-CN" altLang="zh-CN" dirty="0"/>
              <a:t>、</a:t>
            </a:r>
            <a:r>
              <a:rPr lang="en-US" altLang="zh-CN" dirty="0" err="1" smtClean="0"/>
              <a:t>RealView</a:t>
            </a:r>
            <a:endParaRPr lang="zh-CN" altLang="en-US" dirty="0"/>
          </a:p>
        </p:txBody>
      </p:sp>
      <p:pic>
        <p:nvPicPr>
          <p:cNvPr id="6" name="图片 5" descr="F:\从0到1教你写ucosiii\图片\1-11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8971" y="2232134"/>
            <a:ext cx="5230073" cy="29296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035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396552" y="1017446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en-US" altLang="zh-CN" b="1" dirty="0" err="1"/>
              <a:t>μC</a:t>
            </a:r>
            <a:r>
              <a:rPr lang="en-US" altLang="zh-CN" b="1" dirty="0"/>
              <a:t>/OS-III</a:t>
            </a:r>
            <a:endParaRPr lang="zh-CN" altLang="zh-CN" b="1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958530"/>
            <a:ext cx="5015706" cy="49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32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80528" y="985292"/>
            <a:ext cx="24995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移植到</a:t>
            </a:r>
            <a:r>
              <a:rPr lang="en-US" altLang="zh-CN" b="1" dirty="0"/>
              <a:t>STM32</a:t>
            </a:r>
            <a:r>
              <a:rPr lang="zh-CN" altLang="zh-CN" b="1" dirty="0"/>
              <a:t>工程</a:t>
            </a:r>
          </a:p>
        </p:txBody>
      </p:sp>
      <p:sp>
        <p:nvSpPr>
          <p:cNvPr id="3" name="矩形 2"/>
          <p:cNvSpPr/>
          <p:nvPr/>
        </p:nvSpPr>
        <p:spPr>
          <a:xfrm>
            <a:off x="-396552" y="1417340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在工程中添加文件分组</a:t>
            </a:r>
          </a:p>
        </p:txBody>
      </p:sp>
      <p:pic>
        <p:nvPicPr>
          <p:cNvPr id="6" name="图片 5" descr="F:\从0到1教你写ucosiii\图片\1-15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3568" y="1849388"/>
            <a:ext cx="2210435" cy="23221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4" name="矩形 3"/>
          <p:cNvSpPr/>
          <p:nvPr/>
        </p:nvSpPr>
        <p:spPr>
          <a:xfrm>
            <a:off x="2869910" y="1417340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添加文件到对应分组</a:t>
            </a:r>
          </a:p>
        </p:txBody>
      </p:sp>
      <p:pic>
        <p:nvPicPr>
          <p:cNvPr id="8" name="图片 7" descr="F:\从0到1教你写ucosiii\图片\1-16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3220" y="1777380"/>
            <a:ext cx="1994535" cy="183515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0" name="图片 9" descr="F:\从0到1教你写ucosiii\图片\1-17.png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4490" y="3612530"/>
            <a:ext cx="1991995" cy="732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1" name="图片 10" descr="F:\从0到1教你写ucosiii\图片\1-18.pn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6124" y="1777380"/>
            <a:ext cx="2202180" cy="1330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4" name="图片 13" descr="F:\从0到1教你写ucosiii\图片\1-21.png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3220" y="4365276"/>
            <a:ext cx="1992903" cy="7236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2" name="图片 11" descr="F:\从0到1教你写ucosiii\图片\1-19.png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6123" y="3110245"/>
            <a:ext cx="2202180" cy="1978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pic>
        <p:nvPicPr>
          <p:cNvPr id="13" name="图片 12" descr="F:\从0到1教你写ucosiii\图片\1-20.png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1437" y="1777380"/>
            <a:ext cx="1957705" cy="39096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32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612576" y="1025083"/>
            <a:ext cx="3647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添加头文件路径到工程中</a:t>
            </a:r>
          </a:p>
        </p:txBody>
      </p:sp>
      <p:pic>
        <p:nvPicPr>
          <p:cNvPr id="5" name="图片 4" descr="F:\从0到1教你写ucosiii\图片\1-22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80365" y="1010941"/>
            <a:ext cx="4960620" cy="46850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532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123</TotalTime>
  <Words>597</Words>
  <Application>Microsoft Office PowerPoint</Application>
  <PresentationFormat>全屏显示(16:10)</PresentationFormat>
  <Paragraphs>72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19</cp:revision>
  <dcterms:created xsi:type="dcterms:W3CDTF">2019-05-28T02:20:32Z</dcterms:created>
  <dcterms:modified xsi:type="dcterms:W3CDTF">2019-07-16T02:20:56Z</dcterms:modified>
</cp:coreProperties>
</file>