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2" r:id="rId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15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创建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任务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979535" y="1777380"/>
            <a:ext cx="2107821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15.1  </a:t>
            </a:r>
            <a:r>
              <a:rPr lang="zh-CN" altLang="en-US" sz="2000" b="1" dirty="0"/>
              <a:t>硬件</a:t>
            </a:r>
            <a:r>
              <a:rPr lang="zh-CN" altLang="en-US" sz="2000" b="1" dirty="0" smtClean="0"/>
              <a:t>初始化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15.2  </a:t>
            </a:r>
            <a:r>
              <a:rPr lang="zh-CN" altLang="en-US" sz="2000" b="1" dirty="0"/>
              <a:t>创建单</a:t>
            </a:r>
            <a:r>
              <a:rPr lang="zh-CN" altLang="en-US" sz="2000" b="1" dirty="0" smtClean="0"/>
              <a:t>任务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 smtClean="0"/>
              <a:t>15.3  </a:t>
            </a:r>
            <a:r>
              <a:rPr lang="zh-CN" altLang="en-US" sz="2000" b="1" dirty="0"/>
              <a:t>创建</a:t>
            </a:r>
            <a:r>
              <a:rPr lang="zh-CN" altLang="en-US" sz="2000" b="1" dirty="0" smtClean="0"/>
              <a:t>多任务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 smtClean="0"/>
              <a:t>15.4  </a:t>
            </a:r>
            <a:r>
              <a:rPr lang="zh-CN" altLang="en-US" sz="2000" b="1" dirty="0"/>
              <a:t>下载验证</a:t>
            </a:r>
            <a:endParaRPr lang="en-US" altLang="zh-CN" sz="2000" b="1" dirty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36512" y="91328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硬件初始化</a:t>
            </a:r>
          </a:p>
        </p:txBody>
      </p:sp>
      <p:sp>
        <p:nvSpPr>
          <p:cNvPr id="3" name="矩形 2"/>
          <p:cNvSpPr/>
          <p:nvPr/>
        </p:nvSpPr>
        <p:spPr>
          <a:xfrm>
            <a:off x="539551" y="1282366"/>
            <a:ext cx="7904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本章创建的任务需要用到开发板上的</a:t>
            </a:r>
            <a:r>
              <a:rPr lang="en-US" altLang="zh-CN" dirty="0"/>
              <a:t>LED</a:t>
            </a:r>
            <a:r>
              <a:rPr lang="zh-CN" altLang="zh-CN" dirty="0"/>
              <a:t>，所以先要将</a:t>
            </a:r>
            <a:r>
              <a:rPr lang="en-US" altLang="zh-CN" dirty="0"/>
              <a:t>LED</a:t>
            </a:r>
            <a:r>
              <a:rPr lang="zh-CN" altLang="zh-CN" dirty="0"/>
              <a:t>相关的函数初始化好，为了方便以后统一管理板级外设的初始化，我们在</a:t>
            </a:r>
            <a:r>
              <a:rPr lang="en-US" altLang="zh-CN" dirty="0" err="1"/>
              <a:t>bsp.c</a:t>
            </a:r>
            <a:r>
              <a:rPr lang="zh-CN" altLang="zh-CN" dirty="0"/>
              <a:t>文件中创建一个</a:t>
            </a:r>
            <a:r>
              <a:rPr lang="en-US" altLang="zh-CN" dirty="0" err="1"/>
              <a:t>BSP_Init</a:t>
            </a:r>
            <a:r>
              <a:rPr lang="en-US" altLang="zh-CN" dirty="0"/>
              <a:t>()</a:t>
            </a:r>
            <a:r>
              <a:rPr lang="zh-CN" altLang="zh-CN" dirty="0"/>
              <a:t>函数，专门用于存放板级外设初始化函数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91550" y="98529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创建单任务</a:t>
            </a:r>
          </a:p>
        </p:txBody>
      </p:sp>
      <p:sp>
        <p:nvSpPr>
          <p:cNvPr id="3" name="矩形 2"/>
          <p:cNvSpPr/>
          <p:nvPr/>
        </p:nvSpPr>
        <p:spPr>
          <a:xfrm>
            <a:off x="-468560" y="1399467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定义任务栈</a:t>
            </a:r>
          </a:p>
        </p:txBody>
      </p:sp>
      <p:sp>
        <p:nvSpPr>
          <p:cNvPr id="4" name="矩形 3"/>
          <p:cNvSpPr/>
          <p:nvPr/>
        </p:nvSpPr>
        <p:spPr>
          <a:xfrm>
            <a:off x="808696" y="1775193"/>
            <a:ext cx="7326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#define  </a:t>
            </a:r>
            <a:r>
              <a:rPr lang="en-US" altLang="zh-CN" dirty="0"/>
              <a:t>APP_TASK_START_STK_SIZE                    </a:t>
            </a:r>
            <a:r>
              <a:rPr lang="en-US" altLang="zh-CN" dirty="0" smtClean="0"/>
              <a:t>128</a:t>
            </a:r>
          </a:p>
          <a:p>
            <a:endParaRPr lang="zh-CN" altLang="zh-CN" dirty="0"/>
          </a:p>
          <a:p>
            <a:r>
              <a:rPr lang="en-US" altLang="zh-CN" dirty="0" smtClean="0"/>
              <a:t>static  </a:t>
            </a:r>
            <a:r>
              <a:rPr lang="en-US" altLang="zh-CN" dirty="0"/>
              <a:t>CPU_STK  </a:t>
            </a:r>
            <a:r>
              <a:rPr lang="en-US" altLang="zh-CN" dirty="0" err="1"/>
              <a:t>AppTaskStartStk</a:t>
            </a:r>
            <a:r>
              <a:rPr lang="en-US" altLang="zh-CN" dirty="0"/>
              <a:t>[APP_TASK_START_STK_SIZE];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-468560" y="2848208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定义任务控制块</a:t>
            </a:r>
          </a:p>
        </p:txBody>
      </p:sp>
      <p:sp>
        <p:nvSpPr>
          <p:cNvPr id="6" name="矩形 5"/>
          <p:cNvSpPr/>
          <p:nvPr/>
        </p:nvSpPr>
        <p:spPr>
          <a:xfrm>
            <a:off x="827584" y="3289548"/>
            <a:ext cx="3500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static  OS_TCB   </a:t>
            </a:r>
            <a:r>
              <a:rPr lang="en-US" altLang="zh-CN" dirty="0" err="1"/>
              <a:t>AppTaskStartTCB</a:t>
            </a:r>
            <a:r>
              <a:rPr lang="en-US" altLang="zh-CN" dirty="0"/>
              <a:t>;</a:t>
            </a:r>
            <a:endParaRPr lang="zh-CN" altLang="zh-CN" dirty="0"/>
          </a:p>
        </p:txBody>
      </p:sp>
      <p:sp>
        <p:nvSpPr>
          <p:cNvPr id="7" name="矩形 6"/>
          <p:cNvSpPr/>
          <p:nvPr/>
        </p:nvSpPr>
        <p:spPr>
          <a:xfrm>
            <a:off x="-583977" y="393762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定义任务主体函数</a:t>
            </a:r>
          </a:p>
        </p:txBody>
      </p:sp>
    </p:spTree>
    <p:extLst>
      <p:ext uri="{BB962C8B-B14F-4D97-AF65-F5344CB8AC3E}">
        <p14:creationId xmlns:p14="http://schemas.microsoft.com/office/powerpoint/2010/main" val="27088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468560" y="91328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创建任务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282616"/>
            <a:ext cx="820891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OSTaskCreate</a:t>
            </a:r>
            <a:r>
              <a:rPr lang="en-US" altLang="zh-CN" dirty="0"/>
              <a:t>((OS_TCB     *)&amp;</a:t>
            </a:r>
            <a:r>
              <a:rPr lang="en-US" altLang="zh-CN" dirty="0" err="1"/>
              <a:t>AppTaskStartTCB</a:t>
            </a:r>
            <a:r>
              <a:rPr lang="en-US" altLang="zh-CN" dirty="0"/>
              <a:t>,                </a:t>
            </a:r>
          </a:p>
          <a:p>
            <a:r>
              <a:rPr lang="en-US" altLang="zh-CN" dirty="0"/>
              <a:t>                 </a:t>
            </a:r>
            <a:r>
              <a:rPr lang="en-US" altLang="zh-CN" dirty="0" smtClean="0"/>
              <a:t>(</a:t>
            </a:r>
            <a:r>
              <a:rPr lang="en-US" altLang="zh-CN" dirty="0"/>
              <a:t>CPU_CHAR   *)"App Task Start",</a:t>
            </a:r>
          </a:p>
          <a:p>
            <a:r>
              <a:rPr lang="en-US" altLang="zh-CN" dirty="0"/>
              <a:t>                 (OS_TASK_PTR ) </a:t>
            </a:r>
            <a:r>
              <a:rPr lang="en-US" altLang="zh-CN" dirty="0" err="1"/>
              <a:t>AppTaskStart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           (void       *) 0,</a:t>
            </a:r>
          </a:p>
          <a:p>
            <a:r>
              <a:rPr lang="en-US" altLang="zh-CN" dirty="0"/>
              <a:t>                 (OS_PRIO     ) APP_TASK_START_PRIO,</a:t>
            </a:r>
          </a:p>
          <a:p>
            <a:r>
              <a:rPr lang="en-US" altLang="zh-CN" dirty="0"/>
              <a:t>                 (CPU_STK    *)&amp;</a:t>
            </a:r>
            <a:r>
              <a:rPr lang="en-US" altLang="zh-CN" dirty="0" err="1"/>
              <a:t>AppTaskStartStk</a:t>
            </a:r>
            <a:r>
              <a:rPr lang="en-US" altLang="zh-CN" dirty="0"/>
              <a:t>[0],</a:t>
            </a:r>
          </a:p>
          <a:p>
            <a:r>
              <a:rPr lang="en-US" altLang="zh-CN" dirty="0"/>
              <a:t>                 (CPU_STK_SIZE) APP_TASK_START_STK_SIZE / 10,</a:t>
            </a:r>
          </a:p>
          <a:p>
            <a:r>
              <a:rPr lang="en-US" altLang="zh-CN" dirty="0"/>
              <a:t>                 (CPU_STK_SIZE) APP_TASK_START_STK_SIZE,</a:t>
            </a:r>
          </a:p>
          <a:p>
            <a:r>
              <a:rPr lang="en-US" altLang="zh-CN" dirty="0"/>
              <a:t>                 (OS_MSG_QTY  ) 5u,</a:t>
            </a:r>
          </a:p>
          <a:p>
            <a:r>
              <a:rPr lang="en-US" altLang="zh-CN" dirty="0"/>
              <a:t>                 (OS_TICK     ) 0u,</a:t>
            </a:r>
          </a:p>
          <a:p>
            <a:r>
              <a:rPr lang="en-US" altLang="zh-CN" dirty="0"/>
              <a:t>                 (void       *) 0,</a:t>
            </a:r>
          </a:p>
          <a:p>
            <a:r>
              <a:rPr lang="en-US" altLang="zh-CN" dirty="0"/>
              <a:t>                 (OS_OPT      )(OS_OPT_TASK_STK_CHK | OS_OPT_TASK_STK_CLR),</a:t>
            </a:r>
          </a:p>
          <a:p>
            <a:r>
              <a:rPr lang="en-US" altLang="zh-CN" dirty="0"/>
              <a:t>                 (OS_ERR     *)&amp;err);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8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396552" y="90399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启动任务</a:t>
            </a:r>
          </a:p>
        </p:txBody>
      </p:sp>
      <p:sp>
        <p:nvSpPr>
          <p:cNvPr id="3" name="矩形 2"/>
          <p:cNvSpPr/>
          <p:nvPr/>
        </p:nvSpPr>
        <p:spPr>
          <a:xfrm>
            <a:off x="899592" y="139946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/* </a:t>
            </a:r>
            <a:r>
              <a:rPr lang="zh-CN" altLang="zh-CN" dirty="0"/>
              <a:t>启动任务，开启调度</a:t>
            </a:r>
            <a:r>
              <a:rPr lang="en-US" altLang="zh-CN" dirty="0"/>
              <a:t> */</a:t>
            </a:r>
            <a:endParaRPr lang="zh-CN" altLang="zh-CN" dirty="0"/>
          </a:p>
          <a:p>
            <a:r>
              <a:rPr lang="en-US" altLang="zh-CN" dirty="0" err="1" smtClean="0"/>
              <a:t>OSStart</a:t>
            </a:r>
            <a:r>
              <a:rPr lang="en-US" altLang="zh-CN" dirty="0"/>
              <a:t>(&amp;err);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40231" y="285750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下载验证</a:t>
            </a:r>
          </a:p>
        </p:txBody>
      </p:sp>
    </p:spTree>
    <p:extLst>
      <p:ext uri="{BB962C8B-B14F-4D97-AF65-F5344CB8AC3E}">
        <p14:creationId xmlns:p14="http://schemas.microsoft.com/office/powerpoint/2010/main" val="27088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5496" y="106136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创建多任务</a:t>
            </a:r>
          </a:p>
        </p:txBody>
      </p:sp>
      <p:sp>
        <p:nvSpPr>
          <p:cNvPr id="3" name="矩形 2"/>
          <p:cNvSpPr/>
          <p:nvPr/>
        </p:nvSpPr>
        <p:spPr>
          <a:xfrm>
            <a:off x="755576" y="1489348"/>
            <a:ext cx="77768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创建多任务只需要按照创建单任务的套路依葫芦画瓢即可，接下来我们创建四个任务，分别是起始任务、</a:t>
            </a:r>
            <a:r>
              <a:rPr lang="en-US" altLang="zh-CN" dirty="0"/>
              <a:t> LED1 </a:t>
            </a:r>
            <a:r>
              <a:rPr lang="zh-CN" altLang="zh-CN" dirty="0"/>
              <a:t>任务、</a:t>
            </a:r>
            <a:r>
              <a:rPr lang="en-US" altLang="zh-CN" dirty="0"/>
              <a:t> LED2 </a:t>
            </a:r>
            <a:r>
              <a:rPr lang="zh-CN" altLang="zh-CN" dirty="0"/>
              <a:t>任务和</a:t>
            </a:r>
            <a:r>
              <a:rPr lang="en-US" altLang="zh-CN" dirty="0"/>
              <a:t> LED3 </a:t>
            </a:r>
            <a:r>
              <a:rPr lang="zh-CN" altLang="zh-CN" dirty="0"/>
              <a:t>任务。任务</a:t>
            </a:r>
            <a:r>
              <a:rPr lang="en-US" altLang="zh-CN" dirty="0"/>
              <a:t>1</a:t>
            </a:r>
            <a:r>
              <a:rPr lang="zh-CN" altLang="zh-CN" dirty="0"/>
              <a:t>让一个</a:t>
            </a:r>
            <a:r>
              <a:rPr lang="en-US" altLang="zh-CN" dirty="0"/>
              <a:t>LED</a:t>
            </a:r>
            <a:r>
              <a:rPr lang="zh-CN" altLang="zh-CN" dirty="0"/>
              <a:t>灯闪烁，任务</a:t>
            </a:r>
            <a:r>
              <a:rPr lang="en-US" altLang="zh-CN" dirty="0"/>
              <a:t>2</a:t>
            </a:r>
            <a:r>
              <a:rPr lang="zh-CN" altLang="zh-CN" dirty="0"/>
              <a:t>让另外一个</a:t>
            </a:r>
            <a:r>
              <a:rPr lang="en-US" altLang="zh-CN" dirty="0"/>
              <a:t>LED</a:t>
            </a:r>
            <a:r>
              <a:rPr lang="zh-CN" altLang="zh-CN" dirty="0"/>
              <a:t>闪烁，两个</a:t>
            </a:r>
            <a:r>
              <a:rPr lang="en-US" altLang="zh-CN" dirty="0"/>
              <a:t>LED</a:t>
            </a:r>
            <a:r>
              <a:rPr lang="zh-CN" altLang="zh-CN" dirty="0"/>
              <a:t>闪烁的频率不一样，三个任务的优先级不一样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231" y="320824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下载验证</a:t>
            </a:r>
          </a:p>
        </p:txBody>
      </p:sp>
    </p:spTree>
    <p:extLst>
      <p:ext uri="{BB962C8B-B14F-4D97-AF65-F5344CB8AC3E}">
        <p14:creationId xmlns:p14="http://schemas.microsoft.com/office/powerpoint/2010/main" val="27088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116</TotalTime>
  <Words>389</Words>
  <Application>Microsoft Office PowerPoint</Application>
  <PresentationFormat>全屏显示(16:10)</PresentationFormat>
  <Paragraphs>56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21</cp:revision>
  <dcterms:created xsi:type="dcterms:W3CDTF">2019-05-28T02:20:32Z</dcterms:created>
  <dcterms:modified xsi:type="dcterms:W3CDTF">2019-07-16T02:47:28Z</dcterms:modified>
</cp:coreProperties>
</file>