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62" r:id="rId17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18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	消息队列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从0到1教你写ucosiii\图片\4-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152" y="1260594"/>
            <a:ext cx="2376264" cy="4454405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13284"/>
            <a:ext cx="4151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创建消息队列函数</a:t>
            </a:r>
            <a:r>
              <a:rPr lang="en-US" altLang="zh-CN" b="1" dirty="0" err="1"/>
              <a:t>OSQCreate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260595"/>
            <a:ext cx="55446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OSQCreate</a:t>
            </a:r>
            <a:r>
              <a:rPr lang="en-US" altLang="zh-CN" dirty="0"/>
              <a:t>()</a:t>
            </a:r>
            <a:r>
              <a:rPr lang="zh-CN" altLang="zh-CN" dirty="0"/>
              <a:t>用于创建一个新的队列。队列就是一个数据结构，用于任务间的数据的传递。每创建一个新的队列都需要为其分配</a:t>
            </a:r>
            <a:r>
              <a:rPr lang="en-US" altLang="zh-CN" dirty="0"/>
              <a:t>RAM</a:t>
            </a:r>
            <a:r>
              <a:rPr lang="zh-CN" altLang="zh-CN" dirty="0"/>
              <a:t>，在创建的时候我们需要自己定义一个消息队列结构体，其内存是由编译器自动分配</a:t>
            </a:r>
            <a:r>
              <a:rPr lang="zh-CN" altLang="zh-CN" dirty="0" smtClean="0"/>
              <a:t>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85292"/>
            <a:ext cx="3834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消息队列删除函数</a:t>
            </a:r>
            <a:r>
              <a:rPr lang="en-US" altLang="zh-CN" b="1" dirty="0" err="1"/>
              <a:t>OSQDel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95535" y="1354624"/>
            <a:ext cx="8048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队列删除函数是根据队列结构（队列句柄）直接删除的，删除之后这个消息队列的所有信息都会被系统清空，而且不能再次使用这个消息队列</a:t>
            </a:r>
            <a:r>
              <a:rPr lang="zh-CN" altLang="zh-CN" dirty="0" smtClean="0"/>
              <a:t>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913284"/>
            <a:ext cx="393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消息队列发送函数</a:t>
            </a:r>
            <a:r>
              <a:rPr lang="en-US" altLang="zh-CN" b="1" dirty="0" err="1"/>
              <a:t>OSQPost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95536" y="1293199"/>
            <a:ext cx="82089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任务或者中断服务程序都可以给消息队列发送消息，当发送消息时，如果队列未满，就说明运行信息入队。μ</a:t>
            </a:r>
            <a:r>
              <a:rPr lang="en-US" altLang="zh-CN" dirty="0"/>
              <a:t>C/OS</a:t>
            </a:r>
            <a:r>
              <a:rPr lang="zh-CN" altLang="zh-CN" dirty="0"/>
              <a:t>会从消息池中取出一个消息，挂载到消息队列的末尾（</a:t>
            </a:r>
            <a:r>
              <a:rPr lang="en-US" altLang="zh-CN" dirty="0"/>
              <a:t>FIFO</a:t>
            </a:r>
            <a:r>
              <a:rPr lang="zh-CN" altLang="zh-CN" dirty="0"/>
              <a:t>发送方式），如果是</a:t>
            </a:r>
            <a:r>
              <a:rPr lang="en-US" altLang="zh-CN" dirty="0"/>
              <a:t>LIFO</a:t>
            </a:r>
            <a:r>
              <a:rPr lang="zh-CN" altLang="zh-CN" dirty="0"/>
              <a:t>发送方式，则将消息挂载到消息队列的头部，然后将消息中</a:t>
            </a:r>
            <a:r>
              <a:rPr lang="en-US" altLang="zh-CN" dirty="0" err="1"/>
              <a:t>MsgPtr</a:t>
            </a:r>
            <a:r>
              <a:rPr lang="zh-CN" altLang="zh-CN" dirty="0"/>
              <a:t>成员变量指向要发送的消息（此处可以理解为添加要发送的信息到消息（块）中），如果系统有任务阻塞在消息队列中，那么在发送了消息队列的时候，会将任务解除</a:t>
            </a:r>
            <a:r>
              <a:rPr lang="zh-CN" altLang="zh-CN" dirty="0" smtClean="0"/>
              <a:t>阻塞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684584" y="904911"/>
            <a:ext cx="4009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消息队列获取函数</a:t>
            </a:r>
            <a:r>
              <a:rPr lang="en-US" altLang="zh-CN" b="1" dirty="0" err="1"/>
              <a:t>OSQPend</a:t>
            </a:r>
            <a:r>
              <a:rPr lang="en-US" altLang="zh-CN" b="1" dirty="0"/>
              <a:t>()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395536" y="1285439"/>
            <a:ext cx="81369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当任务试图从队列中的获取消息时，用户可以指定一个阻塞超时时间，当且仅当消息队列中有消息的时候，任务才能获取到消息。在这段时间中，如果队列为空，该任务将保持阻塞状态以等待队列消息有效。当其他任务或中断服务程序往其等待的队列中写入了数据，该任务将自动由阻塞态转为就绪态。当任务等待的时间超过了用户指定的阻塞时间，即使队列中尚无有效消息，任务也会自动从阻塞态转为就绪</a:t>
            </a:r>
            <a:r>
              <a:rPr lang="zh-CN" altLang="zh-CN" dirty="0" smtClean="0"/>
              <a:t>态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61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30135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消息队列使用注意事项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8934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使用</a:t>
            </a:r>
            <a:r>
              <a:rPr lang="en-US" altLang="zh-CN" dirty="0" err="1"/>
              <a:t>OSQPend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OSQPost</a:t>
            </a:r>
            <a:r>
              <a:rPr lang="en-US" altLang="zh-CN" dirty="0"/>
              <a:t>()</a:t>
            </a:r>
            <a:r>
              <a:rPr lang="zh-CN" altLang="zh-CN" dirty="0"/>
              <a:t>等这些函数之前应先创建需消息</a:t>
            </a:r>
            <a:r>
              <a:rPr lang="zh-CN" altLang="zh-CN" dirty="0" smtClean="0"/>
              <a:t>队列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zh-CN" dirty="0"/>
              <a:t>队列读取采用的是先进先出（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LIFO</a:t>
            </a:r>
            <a:r>
              <a:rPr lang="zh-CN" altLang="zh-CN" dirty="0" smtClean="0"/>
              <a:t>）</a:t>
            </a:r>
            <a:r>
              <a:rPr lang="zh-CN" altLang="zh-CN" dirty="0"/>
              <a:t>模式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zh-CN" altLang="zh-CN" dirty="0"/>
              <a:t>无论是发送或者是接收消息都是以数据引用的方式进行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r>
              <a:rPr lang="zh-CN" altLang="zh-CN" dirty="0"/>
              <a:t>队列是具有自己独立权限的内核对象，并不属于任何任务。所有任务都可以向同一队列写入和读出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0"/>
            <a:endParaRPr lang="zh-CN" altLang="zh-CN" dirty="0"/>
          </a:p>
          <a:p>
            <a:r>
              <a:rPr lang="zh-CN" altLang="zh-CN" dirty="0"/>
              <a:t>消息的传递实际上只是传递传送内容的指针和传送内容的字节</a:t>
            </a:r>
            <a:r>
              <a:rPr lang="zh-CN" altLang="zh-CN" dirty="0" smtClean="0"/>
              <a:t>大小</a:t>
            </a:r>
            <a:r>
              <a:rPr lang="zh-CN" altLang="en-US" dirty="0" smtClean="0"/>
              <a:t>，在</a:t>
            </a:r>
            <a:r>
              <a:rPr lang="zh-CN" altLang="zh-CN" dirty="0" smtClean="0"/>
              <a:t>获取</a:t>
            </a:r>
            <a:r>
              <a:rPr lang="zh-CN" altLang="zh-CN" dirty="0"/>
              <a:t>消息之前不能释放存储在消息中的指针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4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913284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消息队列实验</a:t>
            </a:r>
          </a:p>
        </p:txBody>
      </p:sp>
      <p:sp>
        <p:nvSpPr>
          <p:cNvPr id="3" name="矩形 2"/>
          <p:cNvSpPr/>
          <p:nvPr/>
        </p:nvSpPr>
        <p:spPr>
          <a:xfrm>
            <a:off x="395535" y="1303524"/>
            <a:ext cx="80484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消息队列实验是在μ</a:t>
            </a:r>
            <a:r>
              <a:rPr lang="en-US" altLang="zh-CN" dirty="0"/>
              <a:t>C/OS</a:t>
            </a:r>
            <a:r>
              <a:rPr lang="zh-CN" altLang="zh-CN" dirty="0"/>
              <a:t>中创建了两个任务</a:t>
            </a:r>
            <a:r>
              <a:rPr lang="en-US" altLang="zh-CN" dirty="0" err="1"/>
              <a:t>AppTaskPost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AppTaskPend</a:t>
            </a:r>
            <a:r>
              <a:rPr lang="en-US" altLang="zh-CN" dirty="0"/>
              <a:t>()</a:t>
            </a:r>
            <a:r>
              <a:rPr lang="zh-CN" altLang="zh-CN" dirty="0"/>
              <a:t>，任务</a:t>
            </a:r>
            <a:r>
              <a:rPr lang="en-US" altLang="zh-CN" dirty="0"/>
              <a:t> </a:t>
            </a:r>
            <a:r>
              <a:rPr lang="en-US" altLang="zh-CN" dirty="0" err="1"/>
              <a:t>AppTaskPost</a:t>
            </a:r>
            <a:r>
              <a:rPr lang="en-US" altLang="zh-CN" dirty="0"/>
              <a:t>() </a:t>
            </a:r>
            <a:r>
              <a:rPr lang="zh-CN" altLang="zh-CN" dirty="0"/>
              <a:t>用于发送消息，任务</a:t>
            </a:r>
            <a:r>
              <a:rPr lang="en-US" altLang="zh-CN" dirty="0"/>
              <a:t> </a:t>
            </a:r>
            <a:r>
              <a:rPr lang="en-US" altLang="zh-CN" dirty="0" err="1"/>
              <a:t>AppTaskPend</a:t>
            </a:r>
            <a:r>
              <a:rPr lang="en-US" altLang="zh-CN" dirty="0"/>
              <a:t>()</a:t>
            </a:r>
            <a:r>
              <a:rPr lang="zh-CN" altLang="zh-CN" dirty="0"/>
              <a:t>用于接收消息，两个任务独立运行，并把接收到的消息通过串口调试助手打印出来。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45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79535" y="1345332"/>
            <a:ext cx="3392147" cy="35401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en-US" altLang="zh-CN" sz="2000" b="1" dirty="0"/>
              <a:t>18.1  </a:t>
            </a:r>
            <a:r>
              <a:rPr lang="zh-CN" altLang="en-US" sz="2000" b="1" dirty="0"/>
              <a:t>消息队列的基本</a:t>
            </a:r>
            <a:r>
              <a:rPr lang="zh-CN" altLang="en-US" sz="2000" b="1" dirty="0" smtClean="0"/>
              <a:t>概念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18.2  </a:t>
            </a:r>
            <a:r>
              <a:rPr lang="zh-CN" altLang="en-US" sz="2000" b="1" dirty="0"/>
              <a:t>消息队列</a:t>
            </a:r>
            <a:r>
              <a:rPr lang="zh-CN" altLang="en-US" sz="2000" b="1" dirty="0" smtClean="0"/>
              <a:t>工作过程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18.3  </a:t>
            </a:r>
            <a:r>
              <a:rPr lang="zh-CN" altLang="en-US" sz="2000" b="1" dirty="0"/>
              <a:t>消息队列的阻塞</a:t>
            </a:r>
            <a:r>
              <a:rPr lang="zh-CN" altLang="en-US" sz="2000" b="1" dirty="0" smtClean="0"/>
              <a:t>机制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18.4  </a:t>
            </a:r>
            <a:r>
              <a:rPr lang="zh-CN" altLang="en-US" sz="2000" b="1" dirty="0"/>
              <a:t>消息队列的应用</a:t>
            </a:r>
            <a:r>
              <a:rPr lang="zh-CN" altLang="en-US" sz="2000" b="1" dirty="0" smtClean="0"/>
              <a:t>场景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18.5  </a:t>
            </a:r>
            <a:r>
              <a:rPr lang="zh-CN" altLang="en-US" sz="2000" b="1" dirty="0"/>
              <a:t>消息队列的</a:t>
            </a:r>
            <a:r>
              <a:rPr lang="zh-CN" altLang="en-US" sz="2000" b="1" dirty="0" smtClean="0"/>
              <a:t>结构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18.6  </a:t>
            </a:r>
            <a:r>
              <a:rPr lang="zh-CN" altLang="en-US" sz="2000" b="1" dirty="0"/>
              <a:t>消息队列常用函数</a:t>
            </a:r>
            <a:r>
              <a:rPr lang="zh-CN" altLang="en-US" sz="2000" b="1" dirty="0" smtClean="0"/>
              <a:t>讲解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18.7  </a:t>
            </a:r>
            <a:r>
              <a:rPr lang="zh-CN" altLang="en-US" sz="2000" b="1" dirty="0"/>
              <a:t>消息队列使用注意</a:t>
            </a:r>
            <a:r>
              <a:rPr lang="zh-CN" altLang="en-US" sz="2000" b="1" dirty="0" smtClean="0"/>
              <a:t>事项</a:t>
            </a:r>
            <a:endParaRPr lang="en-US" altLang="zh-CN" sz="2000" b="1" dirty="0" smtClean="0"/>
          </a:p>
          <a:p>
            <a:pPr>
              <a:lnSpc>
                <a:spcPts val="3400"/>
              </a:lnSpc>
            </a:pPr>
            <a:r>
              <a:rPr lang="en-US" altLang="zh-CN" sz="2000" b="1" dirty="0"/>
              <a:t>18.8  </a:t>
            </a:r>
            <a:r>
              <a:rPr lang="zh-CN" altLang="en-US" sz="2000" b="1" dirty="0"/>
              <a:t>消息队列实验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252536" y="84127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zh-CN" altLang="zh-CN" b="1" dirty="0"/>
              <a:t>消息队列的基本</a:t>
            </a:r>
            <a:r>
              <a:rPr lang="zh-CN" altLang="zh-CN" b="1" dirty="0" smtClean="0"/>
              <a:t>概念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310637" y="1245559"/>
            <a:ext cx="83529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队列又称消息队列，是一种常用于任务间通信的数据结构，队列可以在任务与任务间、中断和任务间传递</a:t>
            </a:r>
            <a:r>
              <a:rPr lang="zh-CN" altLang="zh-CN" dirty="0" smtClean="0"/>
              <a:t>信息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395535" y="1891890"/>
            <a:ext cx="8268029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中使用队列数据结构实现任务异步通信工作，具有如下特性：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消息支持先进先出方式排队，支持异步读写工作方式。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消息支持后进先出方式排队，往队首发送消息（</a:t>
            </a:r>
            <a:r>
              <a:rPr lang="en-US" altLang="zh-CN" dirty="0"/>
              <a:t>LIFO</a:t>
            </a:r>
            <a:r>
              <a:rPr lang="zh-CN" altLang="zh-CN" dirty="0"/>
              <a:t>）。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读消息队列支持超时机制。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可以允许不同长度的任意类型</a:t>
            </a:r>
            <a:r>
              <a:rPr lang="zh-CN" altLang="zh-CN" dirty="0" smtClean="0"/>
              <a:t>消息</a:t>
            </a:r>
            <a:endParaRPr lang="zh-CN" altLang="zh-CN" dirty="0"/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一个任务能够从任意一个消息队列接收和发送消息。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多个任务能够从同一个消息队列接收和发送消息。</a:t>
            </a:r>
          </a:p>
          <a:p>
            <a:pPr marL="285750" lvl="0" indent="-285750">
              <a:lnSpc>
                <a:spcPts val="2660"/>
              </a:lnSpc>
              <a:buFont typeface="Arial" pitchFamily="34" charset="0"/>
              <a:buChar char="•"/>
            </a:pPr>
            <a:r>
              <a:rPr lang="zh-CN" altLang="zh-CN" dirty="0"/>
              <a:t>当队列使用结束后，可以通过删除队列函数进行删除。</a:t>
            </a:r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36512" y="913284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消息队列工作过程</a:t>
            </a:r>
          </a:p>
        </p:txBody>
      </p:sp>
      <p:sp>
        <p:nvSpPr>
          <p:cNvPr id="6" name="矩形 5"/>
          <p:cNvSpPr/>
          <p:nvPr/>
        </p:nvSpPr>
        <p:spPr>
          <a:xfrm>
            <a:off x="539552" y="1282616"/>
            <a:ext cx="79928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</a:t>
            </a:r>
            <a:r>
              <a:rPr lang="en-US" altLang="zh-CN" dirty="0" err="1"/>
              <a:t>μC</a:t>
            </a:r>
            <a:r>
              <a:rPr lang="en-US" altLang="zh-CN" dirty="0"/>
              <a:t>/OS-III </a:t>
            </a:r>
            <a:r>
              <a:rPr lang="zh-CN" altLang="zh-CN" dirty="0"/>
              <a:t>中定义了一个数组</a:t>
            </a:r>
            <a:r>
              <a:rPr lang="en-US" altLang="zh-CN" dirty="0" err="1"/>
              <a:t>OSCfg_MsgPool</a:t>
            </a:r>
            <a:r>
              <a:rPr lang="en-US" altLang="zh-CN" dirty="0"/>
              <a:t>[OS_CFG_MSG_POOL_SIZE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</a:t>
            </a:r>
            <a:endParaRPr lang="en-US" altLang="zh-CN" dirty="0"/>
          </a:p>
          <a:p>
            <a:r>
              <a:rPr lang="zh-CN" altLang="zh-CN" dirty="0"/>
              <a:t>在系统初始化的时候就将这个大数组的各个元素串成单向链表，组成我们说的消息池，而这些元素我们称之为消息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540568" y="2345318"/>
            <a:ext cx="4386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消息池</a:t>
            </a:r>
            <a:r>
              <a:rPr lang="zh-CN" altLang="zh-CN" b="1" dirty="0" smtClean="0"/>
              <a:t>初始化</a:t>
            </a:r>
            <a:r>
              <a:rPr lang="zh-CN" altLang="en-US" b="1" dirty="0" smtClean="0"/>
              <a:t>：</a:t>
            </a:r>
            <a:r>
              <a:rPr lang="en-US" altLang="zh-CN" dirty="0" err="1"/>
              <a:t>OS_MsgPoolInit</a:t>
            </a:r>
            <a:r>
              <a:rPr lang="en-US" altLang="zh-CN" dirty="0"/>
              <a:t>()</a:t>
            </a:r>
            <a:endParaRPr lang="zh-CN" altLang="zh-CN" b="1" dirty="0"/>
          </a:p>
        </p:txBody>
      </p:sp>
      <p:pic>
        <p:nvPicPr>
          <p:cNvPr id="10" name="图片 9" descr="F:\从0到1教你写ucosiii\图片\4-4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7322" y="2891272"/>
            <a:ext cx="7057347" cy="248650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736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841276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消息队列的运作机制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273324"/>
            <a:ext cx="799288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的消息队列控制块由多个元素组成，当消息队列被创建时，编译器会静态为消息队列分配对应的内存</a:t>
            </a:r>
            <a:r>
              <a:rPr lang="zh-CN" altLang="zh-CN" dirty="0" smtClean="0"/>
              <a:t>空间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当发送消息时，如果队列未满，μ</a:t>
            </a:r>
            <a:r>
              <a:rPr lang="en-US" altLang="zh-CN" dirty="0"/>
              <a:t>C/OS</a:t>
            </a:r>
            <a:r>
              <a:rPr lang="zh-CN" altLang="zh-CN" dirty="0"/>
              <a:t>会将从消息池中取出一个消息，将消息挂载到队列的尾部，消息中的成员变量</a:t>
            </a:r>
            <a:r>
              <a:rPr lang="en-US" altLang="zh-CN" dirty="0" err="1"/>
              <a:t>MsgPtr</a:t>
            </a:r>
            <a:r>
              <a:rPr lang="zh-CN" altLang="zh-CN" dirty="0"/>
              <a:t>指向要发送的消息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当某个任务试图读一个队列时，可以指定一个阻塞超时时间。在这段时间中，如果队列为空，该任务将保持阻塞状态以等待队列数据有效。当其他任务或中断服务程序往其等待的队列中写入了数据，该任务将自动由阻塞态转移为就绪态。当等待的时间超过了指定的阻塞时间，即使队列中尚无有效数据，任务也会自动从阻塞态转移为就绪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399467"/>
            <a:ext cx="5151755" cy="19996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30135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消息队列的阻塞机制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489348"/>
            <a:ext cx="806489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假设有一个任务</a:t>
            </a:r>
            <a:r>
              <a:rPr lang="en-US" altLang="zh-CN" dirty="0"/>
              <a:t>A</a:t>
            </a:r>
            <a:r>
              <a:rPr lang="zh-CN" altLang="zh-CN" dirty="0"/>
              <a:t>对某个队列进行读操作的时候（也就是我们所说的出队），发现它没有</a:t>
            </a:r>
            <a:r>
              <a:rPr lang="zh-CN" altLang="zh-CN" dirty="0" smtClean="0"/>
              <a:t>消息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任务</a:t>
            </a:r>
            <a:r>
              <a:rPr lang="en-US" altLang="zh-CN" dirty="0"/>
              <a:t>A</a:t>
            </a:r>
            <a:r>
              <a:rPr lang="zh-CN" altLang="zh-CN" dirty="0"/>
              <a:t>扭头就</a:t>
            </a:r>
            <a:r>
              <a:rPr lang="zh-CN" altLang="zh-CN" dirty="0" smtClean="0"/>
              <a:t>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任务</a:t>
            </a:r>
            <a:r>
              <a:rPr lang="en-US" altLang="zh-CN" dirty="0"/>
              <a:t>A</a:t>
            </a:r>
            <a:r>
              <a:rPr lang="zh-CN" altLang="zh-CN" dirty="0"/>
              <a:t>还是在这里等等吧，可能过一会队列就有</a:t>
            </a:r>
            <a:r>
              <a:rPr lang="zh-CN" altLang="zh-CN" dirty="0" smtClean="0"/>
              <a:t>消息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任务</a:t>
            </a:r>
            <a:r>
              <a:rPr lang="en-US" altLang="zh-CN" dirty="0"/>
              <a:t>A</a:t>
            </a:r>
            <a:r>
              <a:rPr lang="zh-CN" altLang="zh-CN" dirty="0"/>
              <a:t>死等，不等到消息就不走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zh-CN" dirty="0"/>
              <a:t>假如有多个任务阻塞在一个消息队列中，那么这些阻塞的任务将按照任务优先级进行排序，优先级高的任务将优先获得队列的访问权。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1" y="913284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消息队列的应用场景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467544" y="1297495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消息队列可以应用于发送不定长消息的场合，包括任务与任务间的消息交换，队列是μ</a:t>
            </a:r>
            <a:r>
              <a:rPr lang="en-US" altLang="zh-CN" dirty="0"/>
              <a:t>C/OS</a:t>
            </a:r>
            <a:r>
              <a:rPr lang="zh-CN" altLang="zh-CN" dirty="0"/>
              <a:t>中任务与任务间、中断与任务间主要的通讯方式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40863" y="2425452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消息队列的结构</a:t>
            </a:r>
          </a:p>
        </p:txBody>
      </p:sp>
      <p:sp>
        <p:nvSpPr>
          <p:cNvPr id="5" name="矩形 4"/>
          <p:cNvSpPr/>
          <p:nvPr/>
        </p:nvSpPr>
        <p:spPr>
          <a:xfrm>
            <a:off x="467544" y="2857500"/>
            <a:ext cx="4104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的消息队列由多个元素组成，在信号量</a:t>
            </a:r>
            <a:r>
              <a:rPr lang="en-US" altLang="zh-CN" dirty="0"/>
              <a:t> </a:t>
            </a:r>
            <a:r>
              <a:rPr lang="zh-CN" altLang="zh-CN" dirty="0"/>
              <a:t>被创建时，需要由我们自己定义消息队列（也可以称之为消息队列句柄）</a:t>
            </a:r>
            <a:r>
              <a:rPr lang="zh-CN" altLang="zh-CN" dirty="0"/>
              <a:t> </a:t>
            </a:r>
            <a:r>
              <a:rPr lang="en-US" altLang="zh-CN" dirty="0"/>
              <a:t> </a:t>
            </a:r>
            <a:endParaRPr lang="zh-CN" altLang="zh-CN" dirty="0"/>
          </a:p>
        </p:txBody>
      </p:sp>
      <p:pic>
        <p:nvPicPr>
          <p:cNvPr id="8" name="图片 7" descr="F:\从0到1教你写ucosiii\图片\4-6、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40152" y="1943826"/>
            <a:ext cx="2152015" cy="3721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 descr="F:\从0到1教你写ucosiii\图片\4-7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9632" y="1201316"/>
            <a:ext cx="6743735" cy="436646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341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143</TotalTime>
  <Words>1283</Words>
  <Application>Microsoft Office PowerPoint</Application>
  <PresentationFormat>全屏显示(16:10)</PresentationFormat>
  <Paragraphs>89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21</cp:revision>
  <dcterms:created xsi:type="dcterms:W3CDTF">2019-05-28T02:20:32Z</dcterms:created>
  <dcterms:modified xsi:type="dcterms:W3CDTF">2019-07-16T07:01:28Z</dcterms:modified>
</cp:coreProperties>
</file>