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2" r:id="rId1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66730-E3CF-4E71-8F60-DB78980D363F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B5984-4453-411A-B8F0-9D6BEDBD55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8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B5984-4453-411A-B8F0-9D6BEDBD559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7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19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信号量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1030135"/>
            <a:ext cx="4213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创建信号量函数</a:t>
            </a:r>
            <a:r>
              <a:rPr lang="en-US" altLang="zh-CN" b="1" dirty="0" err="1"/>
              <a:t>OSSemCreate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43022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在定义完信号量结构体变量后就可以调用</a:t>
            </a:r>
            <a:r>
              <a:rPr lang="en-US" altLang="zh-CN" dirty="0"/>
              <a:t> </a:t>
            </a:r>
            <a:r>
              <a:rPr lang="en-US" altLang="zh-CN" dirty="0" err="1"/>
              <a:t>OSSemCreate</a:t>
            </a:r>
            <a:r>
              <a:rPr lang="en-US" altLang="zh-CN" dirty="0"/>
              <a:t>()</a:t>
            </a:r>
            <a:r>
              <a:rPr lang="zh-CN" altLang="zh-CN" dirty="0"/>
              <a:t>函数进行创建一个信号量，跟消息队列的创建差不多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0" y="2137420"/>
            <a:ext cx="1891030" cy="3251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84584" y="1030135"/>
            <a:ext cx="389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信号量删除函数</a:t>
            </a:r>
            <a:r>
              <a:rPr lang="en-US" altLang="zh-CN" b="1" dirty="0" err="1"/>
              <a:t>OSSemDel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406474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OSSemDel</a:t>
            </a:r>
            <a:r>
              <a:rPr lang="en-US" altLang="zh-CN" dirty="0"/>
              <a:t>()</a:t>
            </a:r>
            <a:r>
              <a:rPr lang="zh-CN" altLang="zh-CN" dirty="0"/>
              <a:t>用于删除一个信号量，信号量删除函数是根据信号量结构（信号量句柄）直接删除的，删除之后这个信号量的所有信息都会被系统清空，而且不能再次使用这个信号量了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17826"/>
            <a:ext cx="399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信号量释放函数</a:t>
            </a:r>
            <a:r>
              <a:rPr lang="en-US" altLang="zh-CN" b="1" dirty="0" err="1"/>
              <a:t>OSSemPost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83568" y="142283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 smtClean="0"/>
              <a:t>信号量</a:t>
            </a:r>
            <a:r>
              <a:rPr lang="zh-CN" altLang="zh-CN" dirty="0"/>
              <a:t>的释放可以在任务、中断中使用。</a:t>
            </a:r>
          </a:p>
        </p:txBody>
      </p:sp>
      <p:sp>
        <p:nvSpPr>
          <p:cNvPr id="5" name="矩形 4"/>
          <p:cNvSpPr/>
          <p:nvPr/>
        </p:nvSpPr>
        <p:spPr>
          <a:xfrm>
            <a:off x="712235" y="1792594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如果可用信号量未满，信号量控制块结构体成员变量</a:t>
            </a:r>
            <a:r>
              <a:rPr lang="en-US" altLang="zh-CN" dirty="0" err="1"/>
              <a:t>Ctr</a:t>
            </a:r>
            <a:r>
              <a:rPr lang="zh-CN" altLang="zh-CN" dirty="0"/>
              <a:t>就会加</a:t>
            </a:r>
            <a:r>
              <a:rPr lang="en-US" altLang="zh-CN" dirty="0"/>
              <a:t>1</a:t>
            </a:r>
            <a:r>
              <a:rPr lang="zh-CN" altLang="zh-CN" dirty="0"/>
              <a:t>，然后判断是否有阻塞的任务，如果有的话就会恢复阻塞的任务，然后返回成功信息，用户可以选择只</a:t>
            </a:r>
            <a:r>
              <a:rPr lang="zh-CN" altLang="zh-CN" dirty="0" smtClean="0"/>
              <a:t>释放给</a:t>
            </a:r>
            <a:r>
              <a:rPr lang="zh-CN" altLang="zh-CN" dirty="0"/>
              <a:t>一个任务或者是</a:t>
            </a:r>
            <a:r>
              <a:rPr lang="zh-CN" altLang="zh-CN" dirty="0" smtClean="0"/>
              <a:t>释放给</a:t>
            </a:r>
            <a:r>
              <a:rPr lang="zh-CN" altLang="zh-CN" dirty="0"/>
              <a:t>所有在等待信号量的任务（广播信号量），并且用户可以选择在</a:t>
            </a:r>
            <a:r>
              <a:rPr lang="zh-CN" altLang="zh-CN" dirty="0" smtClean="0"/>
              <a:t>释放完成</a:t>
            </a:r>
            <a:r>
              <a:rPr lang="zh-CN" altLang="zh-CN" dirty="0"/>
              <a:t>的时候要不要进行任务调度，如果信号量在中断中释放，用户可以选择是否需要延迟</a:t>
            </a:r>
            <a:r>
              <a:rPr lang="zh-CN" altLang="zh-CN" dirty="0" smtClean="0"/>
              <a:t>释放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30135"/>
            <a:ext cx="40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信号量获取函数</a:t>
            </a:r>
            <a:r>
              <a:rPr lang="en-US" altLang="zh-CN" b="1" dirty="0" err="1"/>
              <a:t>OSSemPend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489348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当信号量有效的时候，任务才能获取信号量，当任务获取了某个信号量的时候，该信号量的可用个数就减一，当它减到</a:t>
            </a:r>
            <a:r>
              <a:rPr lang="en-US" altLang="zh-CN" dirty="0"/>
              <a:t>0</a:t>
            </a:r>
            <a:r>
              <a:rPr lang="zh-CN" altLang="zh-CN" dirty="0"/>
              <a:t>的时候，任务就无法再获取了，并且获取的任务会进入阻塞态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3013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使用信号量的注意事项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73483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信号量访问共享资源不会导致中断延迟。当任务在执行信号量所保护的共享资源时，</a:t>
            </a:r>
            <a:r>
              <a:rPr lang="en-US" altLang="zh-CN" dirty="0"/>
              <a:t> ISR</a:t>
            </a:r>
            <a:r>
              <a:rPr lang="zh-CN" altLang="zh-CN" dirty="0"/>
              <a:t>或高优先级任务可以抢占该任务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应用中可以有任意个信号量用于保护共享资源。然而，推荐将信号量用于</a:t>
            </a:r>
            <a:r>
              <a:rPr lang="en-US" altLang="zh-CN" dirty="0"/>
              <a:t>I/O</a:t>
            </a:r>
            <a:r>
              <a:rPr lang="zh-CN" altLang="zh-CN" dirty="0"/>
              <a:t>端口的保护，而不是内存地址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信号量经常会被过度使用。很多情况下，访问一个简短的共享资源时不推荐使用信号量，请求和释放信号量会消耗</a:t>
            </a:r>
            <a:r>
              <a:rPr lang="en-US" altLang="zh-CN" dirty="0"/>
              <a:t>CPU</a:t>
            </a:r>
            <a:r>
              <a:rPr lang="zh-CN" altLang="zh-CN" dirty="0"/>
              <a:t>时间。通过关</a:t>
            </a:r>
            <a:r>
              <a:rPr lang="en-US" altLang="zh-CN" dirty="0"/>
              <a:t>/</a:t>
            </a:r>
            <a:r>
              <a:rPr lang="zh-CN" altLang="zh-CN" dirty="0"/>
              <a:t>开中断能更有效地执行这些操作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zh-CN" altLang="zh-CN" dirty="0" smtClean="0"/>
              <a:t>信号量</a:t>
            </a:r>
            <a:r>
              <a:rPr lang="zh-CN" altLang="en-US" dirty="0" smtClean="0"/>
              <a:t>做互斥时</a:t>
            </a:r>
            <a:r>
              <a:rPr lang="zh-CN" altLang="zh-CN" dirty="0" smtClean="0"/>
              <a:t>会</a:t>
            </a:r>
            <a:r>
              <a:rPr lang="zh-CN" altLang="zh-CN" dirty="0"/>
              <a:t>导致一种严重的问题：优先级翻转。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468560" y="1025083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二值信号量同步实验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84249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信号量同步实验是在μ</a:t>
            </a:r>
            <a:r>
              <a:rPr lang="en-US" altLang="zh-CN" dirty="0"/>
              <a:t>C/OS</a:t>
            </a:r>
            <a:r>
              <a:rPr lang="zh-CN" altLang="zh-CN" dirty="0"/>
              <a:t>中创建了两个任务，一个是获取信号量任务，一个是释放信号量任务，两个任务独立运行，获取信号量任务是一直在等待信号量，其等待时间是无期限等待，等到获取到信号量之后，任务开始执行任务代码，如此反复等待另外任务释放的信号量。</a:t>
            </a:r>
          </a:p>
          <a:p>
            <a:r>
              <a:rPr lang="zh-CN" altLang="zh-CN" dirty="0"/>
              <a:t>释放信号量任务在检测按键是否按下，如果按下则释放信号量，此时释放信号量会唤醒获取任务，获取任务开始运行，然后形成两个任务间的同步，</a:t>
            </a:r>
            <a:r>
              <a:rPr lang="en-US" altLang="zh-CN" dirty="0"/>
              <a:t>LED</a:t>
            </a:r>
            <a:r>
              <a:rPr lang="zh-CN" altLang="zh-CN" dirty="0"/>
              <a:t>进行翻转，因为如果没按下按键，那么信号量就不会释放，只有当信号量释放的时候，获取信号量的任务才会被唤醒，如此一来就达到任务与任务的同步，同时程序的运行会在串口打印出相关信息，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1524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计数信号量实验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399467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计数型信号量实验是模拟停车场工作运行。在创建信号量的时候初始化</a:t>
            </a:r>
            <a:r>
              <a:rPr lang="en-US" altLang="zh-CN" dirty="0"/>
              <a:t>5</a:t>
            </a:r>
            <a:r>
              <a:rPr lang="zh-CN" altLang="zh-CN" dirty="0"/>
              <a:t>个可用的信号量，并且创建了两个任务：一个是获取信号量任务，一个是释放信号量任务，两个任务独立运行，获取信号量任务是通过按下</a:t>
            </a:r>
            <a:r>
              <a:rPr lang="en-US" altLang="zh-CN" dirty="0"/>
              <a:t>KEY1</a:t>
            </a:r>
            <a:r>
              <a:rPr lang="zh-CN" altLang="zh-CN" dirty="0"/>
              <a:t>按键进行信号量的获取，模拟停车场停车操作，其等待时间是</a:t>
            </a:r>
            <a:r>
              <a:rPr lang="en-US" altLang="zh-CN" dirty="0"/>
              <a:t>0</a:t>
            </a:r>
            <a:r>
              <a:rPr lang="zh-CN" altLang="zh-CN" dirty="0"/>
              <a:t>，在串口调试助手输出相应信息。</a:t>
            </a:r>
          </a:p>
          <a:p>
            <a:r>
              <a:rPr lang="zh-CN" altLang="zh-CN" dirty="0"/>
              <a:t>释放信号量任务则是信号量的释放，释放信号量任务也是通过按下</a:t>
            </a:r>
            <a:r>
              <a:rPr lang="en-US" altLang="zh-CN" dirty="0"/>
              <a:t>KEY2</a:t>
            </a:r>
            <a:r>
              <a:rPr lang="zh-CN" altLang="zh-CN" dirty="0"/>
              <a:t>按键进行信号量的释放，模拟停车场取车操作，在串口调试助手输出相应信息，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54946" y="1561356"/>
            <a:ext cx="3390480" cy="31425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/>
              <a:t>19.1  </a:t>
            </a:r>
            <a:r>
              <a:rPr lang="zh-CN" altLang="en-US" sz="2000" b="1" dirty="0"/>
              <a:t>信号量基本</a:t>
            </a:r>
            <a:r>
              <a:rPr lang="zh-CN" altLang="en-US" sz="2000" b="1" dirty="0" smtClean="0"/>
              <a:t>概念</a:t>
            </a:r>
            <a:endParaRPr lang="en-US" altLang="zh-CN" sz="2000" b="1" dirty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19.2  </a:t>
            </a:r>
            <a:r>
              <a:rPr lang="zh-CN" altLang="en-US" sz="2000" b="1" dirty="0"/>
              <a:t>信号量应用</a:t>
            </a:r>
            <a:r>
              <a:rPr lang="zh-CN" altLang="en-US" sz="2000" b="1" dirty="0" smtClean="0"/>
              <a:t>场景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19.3  </a:t>
            </a:r>
            <a:r>
              <a:rPr lang="zh-CN" altLang="en-US" sz="2000" b="1" dirty="0"/>
              <a:t>二值信号量运作</a:t>
            </a:r>
            <a:r>
              <a:rPr lang="zh-CN" altLang="en-US" sz="2000" b="1" dirty="0" smtClean="0"/>
              <a:t>机制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19.4  </a:t>
            </a:r>
            <a:r>
              <a:rPr lang="zh-CN" altLang="en-US" sz="2000" b="1" dirty="0"/>
              <a:t>计数信号量运作</a:t>
            </a:r>
            <a:r>
              <a:rPr lang="zh-CN" altLang="en-US" sz="2000" b="1" dirty="0" smtClean="0"/>
              <a:t>机制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19.5  </a:t>
            </a:r>
            <a:r>
              <a:rPr lang="zh-CN" altLang="en-US" sz="2000" b="1" dirty="0"/>
              <a:t>信号量控制</a:t>
            </a:r>
            <a:r>
              <a:rPr lang="zh-CN" altLang="en-US" sz="2000" b="1" dirty="0" smtClean="0"/>
              <a:t>块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19.6  </a:t>
            </a:r>
            <a:r>
              <a:rPr lang="zh-CN" altLang="en-US" sz="2000" b="1" dirty="0"/>
              <a:t>信号量函数接口</a:t>
            </a:r>
            <a:r>
              <a:rPr lang="zh-CN" altLang="en-US" sz="2000" b="1" dirty="0" smtClean="0"/>
              <a:t>讲解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19.7  </a:t>
            </a:r>
            <a:r>
              <a:rPr lang="zh-CN" altLang="en-US" sz="2000" b="1" dirty="0"/>
              <a:t>使用信号量的注意</a:t>
            </a:r>
            <a:r>
              <a:rPr lang="zh-CN" altLang="en-US" sz="2000" b="1" dirty="0" smtClean="0"/>
              <a:t>事项</a:t>
            </a:r>
            <a:endParaRPr lang="en-US" altLang="zh-CN" sz="2000" b="1" dirty="0" smtClean="0"/>
          </a:p>
          <a:p>
            <a:pPr>
              <a:lnSpc>
                <a:spcPts val="3000"/>
              </a:lnSpc>
            </a:pPr>
            <a:r>
              <a:rPr lang="en-US" altLang="zh-CN" sz="2000" b="1" dirty="0"/>
              <a:t>19.8  </a:t>
            </a:r>
            <a:r>
              <a:rPr lang="zh-CN" altLang="en-US" sz="2000" b="1" dirty="0"/>
              <a:t>信号量实验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0460" y="1273324"/>
            <a:ext cx="8425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信号量（</a:t>
            </a:r>
            <a:r>
              <a:rPr lang="en-US" altLang="zh-CN" dirty="0" smtClean="0"/>
              <a:t>Semaphore</a:t>
            </a:r>
            <a:r>
              <a:rPr lang="zh-CN" altLang="zh-CN" dirty="0" smtClean="0"/>
              <a:t>）是一种实现任务间通信的机制，可以实现任务之间同步或临界资源的互斥访问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抽象的来讲，信号量是一个非负整数，所有获取它的任务都会将该整数减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r>
              <a:rPr lang="zh-CN" altLang="zh-CN" dirty="0"/>
              <a:t>其值的含义分两种情况：</a:t>
            </a:r>
          </a:p>
          <a:p>
            <a:pPr lvl="0"/>
            <a:r>
              <a:rPr lang="en-US" altLang="zh-CN" dirty="0"/>
              <a:t>0</a:t>
            </a:r>
            <a:r>
              <a:rPr lang="zh-CN" altLang="zh-CN" dirty="0"/>
              <a:t>：表示没有积累下来的释放信号量操作，且有可能有在此信号量上阻塞的任务。</a:t>
            </a:r>
          </a:p>
          <a:p>
            <a:pPr lvl="0"/>
            <a:r>
              <a:rPr lang="zh-CN" altLang="zh-CN" dirty="0" smtClean="0"/>
              <a:t>正值</a:t>
            </a:r>
            <a:r>
              <a:rPr lang="zh-CN" altLang="en-US" dirty="0" smtClean="0"/>
              <a:t>：</a:t>
            </a:r>
            <a:r>
              <a:rPr lang="zh-CN" altLang="zh-CN" dirty="0" smtClean="0"/>
              <a:t>表示</a:t>
            </a:r>
            <a:r>
              <a:rPr lang="zh-CN" altLang="zh-CN" dirty="0"/>
              <a:t>有一个或多个释放信号量操作。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252536" y="90619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信号量基本概念</a:t>
            </a:r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132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zh-CN" altLang="zh-CN" b="1" dirty="0"/>
              <a:t>二值</a:t>
            </a:r>
            <a:r>
              <a:rPr lang="zh-CN" altLang="zh-CN" b="1" dirty="0" smtClean="0"/>
              <a:t>信号量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34533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二值信号量既可以用于临界资源访问也可以用于同步功能。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611560" y="1712573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用作同步时，信号量在创建后应被置为空，任务</a:t>
            </a:r>
            <a:r>
              <a:rPr lang="en-US" altLang="zh-CN" dirty="0"/>
              <a:t>1</a:t>
            </a:r>
            <a:r>
              <a:rPr lang="zh-CN" altLang="zh-CN" dirty="0"/>
              <a:t>获取信号量而进入阻塞，任务</a:t>
            </a:r>
            <a:r>
              <a:rPr lang="en-US" altLang="zh-CN" dirty="0"/>
              <a:t>2</a:t>
            </a:r>
            <a:r>
              <a:rPr lang="zh-CN" altLang="zh-CN" dirty="0"/>
              <a:t>在某种条件发生后，释放信号量，于是任务</a:t>
            </a:r>
            <a:r>
              <a:rPr lang="en-US" altLang="zh-CN" dirty="0"/>
              <a:t>1</a:t>
            </a:r>
            <a:r>
              <a:rPr lang="zh-CN" altLang="zh-CN" dirty="0"/>
              <a:t>获得信号量得以进入就绪态，如果任务</a:t>
            </a:r>
            <a:r>
              <a:rPr lang="en-US" altLang="zh-CN" dirty="0"/>
              <a:t>1</a:t>
            </a:r>
            <a:r>
              <a:rPr lang="zh-CN" altLang="zh-CN" dirty="0"/>
              <a:t>的优先级是最高的，那么就会立即切换任务，从而达到了两个任务间的同步。同样的，在中断服务函数中释放信号量，任务</a:t>
            </a:r>
            <a:r>
              <a:rPr lang="en-US" altLang="zh-CN" dirty="0"/>
              <a:t>1</a:t>
            </a:r>
            <a:r>
              <a:rPr lang="zh-CN" altLang="zh-CN" dirty="0"/>
              <a:t>也会得到信号量，从而达到任务与中断间的同步。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217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计数信号量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12505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常将计数信号量用于事件计数与资源管理。每当某个事件发生时，任务或者中断将释放一个信号量（信号量计数值加</a:t>
            </a:r>
            <a:r>
              <a:rPr lang="en-US" altLang="zh-CN" dirty="0"/>
              <a:t>1</a:t>
            </a:r>
            <a:r>
              <a:rPr lang="zh-CN" altLang="zh-CN" dirty="0"/>
              <a:t>），当处理被事件时（一般在任务中处理），处理任务会取走该信号量（信号量计数值减</a:t>
            </a:r>
            <a:r>
              <a:rPr lang="en-US" altLang="zh-CN" dirty="0"/>
              <a:t>1</a:t>
            </a:r>
            <a:r>
              <a:rPr lang="zh-CN" altLang="zh-CN" dirty="0"/>
              <a:t>），信号量的计数值则表示还有多少个事件没被处理。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913284"/>
            <a:ext cx="503214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信号量应用场景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	</a:t>
            </a:r>
            <a:r>
              <a:rPr lang="zh-CN" altLang="en-US" b="1" dirty="0" smtClean="0"/>
              <a:t>同步：任务与任务、中断与任务间同步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	</a:t>
            </a:r>
            <a:r>
              <a:rPr lang="zh-CN" altLang="en-US" b="1" dirty="0" smtClean="0"/>
              <a:t>计数：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1619672" y="2281436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用于资源统计，比如当前任务来了很多个消息，但是这些消息都放在缓冲区中，尚未处理，这时候就可以利用计数信号量对这些资源进行统计，每来一个消息就加一，每处理完一个消息就减一，这样子系统就知道有多少资源未处理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511" y="84127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二值信号量运作机制</a:t>
            </a:r>
          </a:p>
        </p:txBody>
      </p:sp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61356"/>
            <a:ext cx="3246120" cy="12109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73524"/>
            <a:ext cx="3027680" cy="1109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91" y="2904646"/>
            <a:ext cx="4664710" cy="13150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103013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计数信号量运作机制</a:t>
            </a:r>
          </a:p>
        </p:txBody>
      </p:sp>
      <p:pic>
        <p:nvPicPr>
          <p:cNvPr id="5" name="图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5" y="1763395"/>
            <a:ext cx="5101590" cy="2188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9132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信号量控制块</a:t>
            </a:r>
          </a:p>
        </p:txBody>
      </p:sp>
      <p:sp>
        <p:nvSpPr>
          <p:cNvPr id="3" name="矩形 2"/>
          <p:cNvSpPr/>
          <p:nvPr/>
        </p:nvSpPr>
        <p:spPr>
          <a:xfrm>
            <a:off x="539551" y="1399467"/>
            <a:ext cx="790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的信号量由多个元素组成，在信号量被创建时，需要由我们自己定义信号量控制块（也可以称之为信号量句柄）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06609"/>
            <a:ext cx="2066925" cy="3728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1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133</TotalTime>
  <Words>1295</Words>
  <Application>Microsoft Office PowerPoint</Application>
  <PresentationFormat>全屏显示(16:10)</PresentationFormat>
  <Paragraphs>82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19</cp:revision>
  <dcterms:created xsi:type="dcterms:W3CDTF">2019-05-28T02:20:32Z</dcterms:created>
  <dcterms:modified xsi:type="dcterms:W3CDTF">2019-07-16T07:42:30Z</dcterms:modified>
</cp:coreProperties>
</file>