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2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22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软件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定时器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103013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软件定时器列表管理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489348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对软件定时器列表的管理就跟时间节拍一样，采用哈希算法</a:t>
            </a:r>
            <a:r>
              <a:rPr lang="zh-CN" altLang="zh-CN" dirty="0" smtClean="0"/>
              <a:t>。将</a:t>
            </a:r>
            <a:r>
              <a:rPr lang="zh-CN" altLang="zh-CN" dirty="0"/>
              <a:t>不同的定时器变量根据其对</a:t>
            </a:r>
            <a:r>
              <a:rPr lang="en-US" altLang="zh-CN" dirty="0"/>
              <a:t> </a:t>
            </a:r>
            <a:r>
              <a:rPr lang="en-US" altLang="zh-CN" dirty="0" err="1"/>
              <a:t>OSCfg_TmrWheelSize</a:t>
            </a:r>
            <a:r>
              <a:rPr lang="en-US" altLang="zh-CN" dirty="0"/>
              <a:t> </a:t>
            </a:r>
            <a:r>
              <a:rPr lang="zh-CN" altLang="zh-CN" dirty="0"/>
              <a:t>余数的不同插入数组</a:t>
            </a:r>
            <a:r>
              <a:rPr lang="en-US" altLang="zh-CN" dirty="0" err="1"/>
              <a:t>OSCfg_TmrWheel</a:t>
            </a:r>
            <a:r>
              <a:rPr lang="en-US" altLang="zh-CN" dirty="0"/>
              <a:t>[OS_CFG_TMR_WHEEL_SIZE]</a:t>
            </a:r>
            <a:r>
              <a:rPr lang="zh-CN" altLang="zh-CN" dirty="0"/>
              <a:t>中去</a:t>
            </a:r>
            <a:endParaRPr lang="zh-CN" altLang="en-US" dirty="0"/>
          </a:p>
        </p:txBody>
      </p:sp>
      <p:pic>
        <p:nvPicPr>
          <p:cNvPr id="6" name="图片 5" descr="F:\从0到1教你写ucosiii\图片\8-4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2497460"/>
            <a:ext cx="3884295" cy="229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7300"/>
            <a:ext cx="5196205" cy="20002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图片 4" descr="F:\从0到1教你写ucosiii\图片\8-6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3438" y="3284782"/>
            <a:ext cx="6480720" cy="23762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84584" y="985292"/>
            <a:ext cx="395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停止定时器函数</a:t>
            </a:r>
            <a:r>
              <a:rPr lang="en-US" altLang="zh-CN" b="1" dirty="0" err="1"/>
              <a:t>OSTmrStop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67544" y="1376760"/>
            <a:ext cx="8136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OSTmrStop</a:t>
            </a:r>
            <a:r>
              <a:rPr lang="en-US" altLang="zh-CN" dirty="0"/>
              <a:t>()</a:t>
            </a:r>
            <a:r>
              <a:rPr lang="zh-CN" altLang="zh-CN" dirty="0"/>
              <a:t>函数用于停止一个软件定时器。软件定时器被停掉之后可以调用</a:t>
            </a:r>
            <a:r>
              <a:rPr lang="en-US" altLang="zh-CN" dirty="0" err="1"/>
              <a:t>OSTmrStart</a:t>
            </a:r>
            <a:r>
              <a:rPr lang="en-US" altLang="zh-CN" dirty="0"/>
              <a:t>()</a:t>
            </a:r>
            <a:r>
              <a:rPr lang="zh-CN" altLang="zh-CN" dirty="0"/>
              <a:t>函数重启，但是重启之后定时器是从头计时，而不是接着上次停止的时刻继续计时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649223" y="3018971"/>
            <a:ext cx="4291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删除软件定时器函数</a:t>
            </a:r>
            <a:r>
              <a:rPr lang="en-US" altLang="zh-CN" b="1" dirty="0" err="1"/>
              <a:t>OSTmrDel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1030135"/>
            <a:ext cx="3665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软件定时器</a:t>
            </a:r>
            <a:r>
              <a:rPr lang="zh-CN" altLang="zh-CN" b="1" dirty="0" smtClean="0"/>
              <a:t>任务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OS_TmrTask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611560" y="1417340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软件定时器的回调函数的上下文是在任务中，所有，系统中必须要一个任务来管理所有的软件定时器，等到定时时间到达后就调用定时器对应的回调函</a:t>
            </a:r>
            <a:r>
              <a:rPr lang="zh-CN" altLang="zh-CN" dirty="0" smtClean="0"/>
              <a:t>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32839" y="102732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软件定时器实验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417340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软件定时器实验是在μ</a:t>
            </a:r>
            <a:r>
              <a:rPr lang="en-US" altLang="zh-CN" dirty="0"/>
              <a:t>C/OS</a:t>
            </a:r>
            <a:r>
              <a:rPr lang="zh-CN" altLang="zh-CN" dirty="0"/>
              <a:t>中创建了一个应用任务</a:t>
            </a:r>
            <a:r>
              <a:rPr lang="en-US" altLang="zh-CN" dirty="0"/>
              <a:t> </a:t>
            </a:r>
            <a:r>
              <a:rPr lang="en-US" altLang="zh-CN" dirty="0" err="1"/>
              <a:t>AppTaskTmr</a:t>
            </a:r>
            <a:r>
              <a:rPr lang="zh-CN" altLang="zh-CN" dirty="0"/>
              <a:t>，在该任务中创建一个软件定时器，周期性定时</a:t>
            </a:r>
            <a:r>
              <a:rPr lang="en-US" altLang="zh-CN" dirty="0"/>
              <a:t> 1s</a:t>
            </a:r>
            <a:r>
              <a:rPr lang="zh-CN" altLang="zh-CN" dirty="0"/>
              <a:t>，每次定时完成切换</a:t>
            </a:r>
            <a:r>
              <a:rPr lang="en-US" altLang="zh-CN" dirty="0"/>
              <a:t> LED1 </a:t>
            </a:r>
            <a:r>
              <a:rPr lang="zh-CN" altLang="zh-CN" dirty="0"/>
              <a:t>的亮灭状态，并且打印时间戳的计时，检验定时的精准</a:t>
            </a:r>
            <a:r>
              <a:rPr lang="zh-CN" altLang="zh-CN" dirty="0" smtClean="0"/>
              <a:t>度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0" y="103013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总结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399467"/>
            <a:ext cx="8352928" cy="393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dirty="0"/>
              <a:t>μ</a:t>
            </a:r>
            <a:r>
              <a:rPr lang="en-US" altLang="zh-CN" sz="1400" dirty="0"/>
              <a:t>C/OS</a:t>
            </a:r>
            <a:r>
              <a:rPr lang="zh-CN" altLang="zh-CN" sz="1400" dirty="0"/>
              <a:t>允许用户建立任意数量的定时器（只限制于处理器的</a:t>
            </a:r>
            <a:r>
              <a:rPr lang="en-US" altLang="zh-CN" sz="1400" dirty="0"/>
              <a:t>RAM</a:t>
            </a:r>
            <a:r>
              <a:rPr lang="zh-CN" altLang="zh-CN" sz="1400" dirty="0"/>
              <a:t>大小）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zh-CN" sz="1400" dirty="0"/>
          </a:p>
          <a:p>
            <a:pPr>
              <a:lnSpc>
                <a:spcPct val="150000"/>
              </a:lnSpc>
            </a:pPr>
            <a:r>
              <a:rPr lang="zh-CN" altLang="zh-CN" sz="1400" dirty="0"/>
              <a:t>回调函数是在定时器任务中被调用，所以回调函数的上下文环境是在任务中，并且运行回调函数时调度器处于被锁状态。一般我们编写的回调函数越简短越好，并且不能在回调函数中等待消息队列、信号量、事件等操作，否则定时器任务会被挂起，导致定时器任务崩溃，这是绝对不允许的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endParaRPr lang="zh-CN" altLang="zh-CN" sz="1400" dirty="0"/>
          </a:p>
          <a:p>
            <a:pPr>
              <a:lnSpc>
                <a:spcPct val="150000"/>
              </a:lnSpc>
            </a:pPr>
            <a:r>
              <a:rPr lang="zh-CN" altLang="zh-CN" sz="1400" dirty="0"/>
              <a:t>此外我们还需要注意几点：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1400" dirty="0"/>
              <a:t>回调函数是在定时器任务中被执行的，这意味着定时器任务需要有足够的栈空间供回调函数去执行。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1400" dirty="0"/>
              <a:t>回调函数是在根据定时器队列中依次存放的，所以在定时器时间到达后回调函数是依次被执行的。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1400" dirty="0"/>
              <a:t>定时器任务的执行时间决定于：有多少个定时器期满，执行定时器中的回调函数需多少时间。因为回调函数是由用户提供，它可能很大程度上影响了定时器任务的执行时间。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1400" dirty="0"/>
              <a:t>回调函数被执行时会锁调度器，所以我们必须让回调函数尽可能地短，以便其他任务能正常运行。</a:t>
            </a:r>
          </a:p>
        </p:txBody>
      </p:sp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895667" y="1273324"/>
            <a:ext cx="3650358" cy="3738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22.1  </a:t>
            </a:r>
            <a:r>
              <a:rPr lang="zh-CN" altLang="en-US" sz="2000" b="1" dirty="0"/>
              <a:t>软件定时器的基本</a:t>
            </a:r>
            <a:r>
              <a:rPr lang="zh-CN" altLang="en-US" sz="2000" b="1" dirty="0" smtClean="0"/>
              <a:t>概念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22.2  </a:t>
            </a:r>
            <a:r>
              <a:rPr lang="zh-CN" altLang="en-US" sz="2000" b="1" dirty="0"/>
              <a:t>软件定时器应用</a:t>
            </a:r>
            <a:r>
              <a:rPr lang="zh-CN" altLang="en-US" sz="2000" b="1" dirty="0" smtClean="0"/>
              <a:t>场景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22.3  </a:t>
            </a:r>
            <a:r>
              <a:rPr lang="zh-CN" altLang="en-US" sz="2000" b="1" dirty="0"/>
              <a:t>软件定时器的</a:t>
            </a:r>
            <a:r>
              <a:rPr lang="zh-CN" altLang="en-US" sz="2000" b="1" dirty="0" smtClean="0"/>
              <a:t>精度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22.4  </a:t>
            </a:r>
            <a:r>
              <a:rPr lang="zh-CN" altLang="en-US" sz="2000" b="1" dirty="0"/>
              <a:t>软件定时器控制</a:t>
            </a:r>
            <a:r>
              <a:rPr lang="zh-CN" altLang="en-US" sz="2000" b="1" dirty="0" smtClean="0"/>
              <a:t>块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22.5  </a:t>
            </a:r>
            <a:r>
              <a:rPr lang="zh-CN" altLang="en-US" sz="2000" b="1" dirty="0"/>
              <a:t>软件定时器函数接口</a:t>
            </a:r>
            <a:r>
              <a:rPr lang="zh-CN" altLang="en-US" sz="2000" b="1" dirty="0" smtClean="0"/>
              <a:t>讲解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22.6  </a:t>
            </a:r>
            <a:r>
              <a:rPr lang="zh-CN" altLang="en-US" sz="2000" b="1" dirty="0"/>
              <a:t>软件定时器</a:t>
            </a:r>
            <a:r>
              <a:rPr lang="zh-CN" altLang="en-US" sz="2000" b="1" dirty="0" smtClean="0"/>
              <a:t>任务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/>
              <a:t>22.7  </a:t>
            </a:r>
            <a:r>
              <a:rPr lang="zh-CN" altLang="en-US" sz="2000" b="1" dirty="0"/>
              <a:t>软件定时器</a:t>
            </a:r>
            <a:r>
              <a:rPr lang="zh-CN" altLang="en-US" sz="2000" b="1" dirty="0" smtClean="0"/>
              <a:t>实验</a:t>
            </a:r>
            <a:endParaRPr lang="en-US" altLang="zh-CN" sz="2000" b="1" dirty="0" smtClean="0"/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22.8  </a:t>
            </a:r>
            <a:r>
              <a:rPr lang="zh-CN" altLang="en-US" sz="2000" b="1" dirty="0"/>
              <a:t>总结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52536" y="99999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 smtClean="0"/>
              <a:t>软件定时器的基本概念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539552" y="1369322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定时器，是指从指定的时刻开始，经过一个指定时间，然后触发一个超时事件，用户可以自定义定时器的周期与频率。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13742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硬件定时器是芯片本身提供的定时功能。一般是由外部晶振提供给芯片输入时钟，芯片向软件模块提供一组配置寄存器，接受控制输入，到达设定时间值后芯片中断控制器产生时钟中断。硬件定时器的精度一般很高，可以达到纳秒级别，并且是中断触发方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软件定时器，软件定时器是由操作系统提供的一类系统接口，它构建在硬件定时器基础之上，使系统能够提供不受硬件定时器资源限制的定时器服务，它实现的功能与硬件定时器也是类似的。</a:t>
            </a:r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1273324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使用硬件定时器时，每次在定时时间到达之后就会自动触发一个中断，用户在中断中处理信息；而使用软件定时器时，需要我们在创建软件定时器时指定时间到达后要调用的函数（也称超时函数</a:t>
            </a:r>
            <a:r>
              <a:rPr lang="en-US" altLang="zh-CN" dirty="0"/>
              <a:t>/</a:t>
            </a:r>
            <a:r>
              <a:rPr lang="zh-CN" altLang="zh-CN" dirty="0"/>
              <a:t>回调函数，为了统一，下文均用回调函数描述），在回调函数中处理信息。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2569468"/>
            <a:ext cx="813690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操作系统提供软件定时器功能，软件定时器的使用相当于扩展了定时器的数量，允许创建更多的定时业务。μ</a:t>
            </a:r>
            <a:r>
              <a:rPr lang="en-US" altLang="zh-CN" dirty="0"/>
              <a:t>C/OS</a:t>
            </a:r>
            <a:r>
              <a:rPr lang="zh-CN" altLang="zh-CN" dirty="0"/>
              <a:t>软件定时器功能上支持：</a:t>
            </a:r>
          </a:p>
          <a:p>
            <a:pPr lvl="0"/>
            <a:r>
              <a:rPr lang="zh-CN" altLang="zh-CN" dirty="0"/>
              <a:t>裁剪：能通过宏关闭软件定时器功能。</a:t>
            </a:r>
          </a:p>
          <a:p>
            <a:pPr lvl="0"/>
            <a:r>
              <a:rPr lang="zh-CN" altLang="zh-CN" dirty="0"/>
              <a:t>软件定时器创建。</a:t>
            </a:r>
          </a:p>
          <a:p>
            <a:pPr lvl="0"/>
            <a:r>
              <a:rPr lang="zh-CN" altLang="zh-CN" dirty="0"/>
              <a:t>软件定时器启动。</a:t>
            </a:r>
          </a:p>
          <a:p>
            <a:pPr lvl="0"/>
            <a:r>
              <a:rPr lang="zh-CN" altLang="zh-CN" dirty="0"/>
              <a:t>软件定时器停止。</a:t>
            </a:r>
          </a:p>
          <a:p>
            <a:pPr lvl="0"/>
            <a:r>
              <a:rPr lang="zh-CN" altLang="zh-CN" dirty="0"/>
              <a:t>软件定时器删除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 smtClean="0"/>
              <a:t>支持</a:t>
            </a:r>
            <a:r>
              <a:rPr lang="zh-CN" altLang="zh-CN" dirty="0"/>
              <a:t>单次模式和周期模式</a:t>
            </a:r>
          </a:p>
        </p:txBody>
      </p:sp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057300"/>
            <a:ext cx="5273675" cy="21558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图片 4" descr="F:\从0到1教你写ucosiii\图片\8-2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81306" y="3505200"/>
            <a:ext cx="5406390" cy="2209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00970" y="101965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软件定时器应用场景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1399467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很多应用中，我们需要一些定时器任务，硬件定时器受硬件的限制，数量上不足以满足用户的实际需求，无法提供更多的定时器，那么可以采用软件定时器来完成，由软件定时器代替硬件定时器任务。但需要注意的是软件定时器的精度是无法和硬件定时器相比的，因为在软件定时器的定时过程中是极有可能被其他中断所打断，因为软件定时器的执行上下文环境是任务。所以，软件定时器更适用于对时间精度要求不高的任务，一些辅助型的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91328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软件定时器的精度</a:t>
            </a:r>
          </a:p>
        </p:txBody>
      </p:sp>
      <p:sp>
        <p:nvSpPr>
          <p:cNvPr id="3" name="矩形 2"/>
          <p:cNvSpPr/>
          <p:nvPr/>
        </p:nvSpPr>
        <p:spPr>
          <a:xfrm>
            <a:off x="683568" y="1399467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软件定时器的精度（分辨率）决定于系统时基频率，也就是变量</a:t>
            </a:r>
            <a:r>
              <a:rPr lang="en-US" altLang="zh-CN" dirty="0"/>
              <a:t>OS_CFG_TMR_TASK_RATE_HZ</a:t>
            </a:r>
            <a:r>
              <a:rPr lang="zh-CN" altLang="zh-CN" dirty="0"/>
              <a:t>的值，它是以</a:t>
            </a:r>
            <a:r>
              <a:rPr lang="en-US" altLang="zh-CN" dirty="0"/>
              <a:t> Hz</a:t>
            </a:r>
            <a:r>
              <a:rPr lang="zh-CN" altLang="zh-CN" dirty="0"/>
              <a:t>为单位的。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3568" y="328954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注意：定时器任务的频率</a:t>
            </a:r>
            <a:r>
              <a:rPr lang="en-US" altLang="zh-CN" dirty="0"/>
              <a:t>OS_CFG_TMR_TASK_RATE_HZ</a:t>
            </a:r>
            <a:r>
              <a:rPr lang="zh-CN" altLang="zh-CN" dirty="0"/>
              <a:t>的值不能大于系统时基频率</a:t>
            </a:r>
            <a:r>
              <a:rPr lang="en-US" altLang="zh-CN" dirty="0"/>
              <a:t>OS_CFG_TMR_TASK_RATE_HZ</a:t>
            </a:r>
            <a:r>
              <a:rPr lang="zh-CN" altLang="zh-CN" dirty="0"/>
              <a:t>的值。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29435" y="112930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软件定时器控制块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561356"/>
            <a:ext cx="54726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的软件定时器也属于内核对象，是一个可以裁剪的功能模块，同样在系统中由一个控制块管理其相关信息，软件定时器的控制块中包含创建的软件定时器基本信息</a:t>
            </a:r>
            <a:endParaRPr lang="zh-CN" altLang="en-US" dirty="0"/>
          </a:p>
        </p:txBody>
      </p:sp>
      <p:pic>
        <p:nvPicPr>
          <p:cNvPr id="6" name="图片 5" descr="F:\从0到1教你写ucosiii\图片\8-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8184" y="1546731"/>
            <a:ext cx="1871345" cy="40957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1030135"/>
            <a:ext cx="460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创建软件定时器函数</a:t>
            </a:r>
            <a:r>
              <a:rPr lang="en-US" altLang="zh-CN" b="1" dirty="0" err="1"/>
              <a:t>OSTmrCreate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611560" y="1399467"/>
            <a:ext cx="8064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在创建的时候需要指定定时器延时初始值</a:t>
            </a:r>
            <a:r>
              <a:rPr lang="en-US" altLang="zh-CN" dirty="0" err="1"/>
              <a:t>dly</a:t>
            </a:r>
            <a:r>
              <a:rPr lang="zh-CN" altLang="zh-CN" dirty="0"/>
              <a:t>、定时器周期、定时器工作模式、回调函数等。每个软件定时器只需少许的</a:t>
            </a:r>
            <a:r>
              <a:rPr lang="en-US" altLang="zh-CN" dirty="0"/>
              <a:t>RAM</a:t>
            </a:r>
            <a:r>
              <a:rPr lang="zh-CN" altLang="zh-CN" dirty="0"/>
              <a:t>空间，理论上μ</a:t>
            </a:r>
            <a:r>
              <a:rPr lang="en-US" altLang="zh-CN" dirty="0"/>
              <a:t>C/OS</a:t>
            </a:r>
            <a:r>
              <a:rPr lang="zh-CN" altLang="zh-CN" dirty="0"/>
              <a:t>支持无限多个软件定时器，只要</a:t>
            </a:r>
            <a:r>
              <a:rPr lang="en-US" altLang="zh-CN" dirty="0"/>
              <a:t>RAM</a:t>
            </a:r>
            <a:r>
              <a:rPr lang="zh-CN" altLang="zh-CN" dirty="0"/>
              <a:t>足够即可。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612576" y="3145532"/>
            <a:ext cx="4448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启动软件定时器函数</a:t>
            </a:r>
            <a:r>
              <a:rPr lang="en-US" altLang="zh-CN" b="1" dirty="0" err="1"/>
              <a:t>OSTmrStart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611560" y="3514864"/>
            <a:ext cx="5688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将已经创建的软件定时器添加到定时器列表中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0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124</TotalTime>
  <Words>1266</Words>
  <Application>Microsoft Office PowerPoint</Application>
  <PresentationFormat>全屏显示(16:10)</PresentationFormat>
  <Paragraphs>78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18</cp:revision>
  <dcterms:created xsi:type="dcterms:W3CDTF">2019-05-28T02:20:32Z</dcterms:created>
  <dcterms:modified xsi:type="dcterms:W3CDTF">2019-07-16T09:27:08Z</dcterms:modified>
</cp:coreProperties>
</file>