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2" r:id="rId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23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信号量</a:t>
                </a: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390683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23.1  </a:t>
            </a:r>
            <a:r>
              <a:rPr lang="zh-CN" altLang="en-US" sz="2000" b="1" dirty="0"/>
              <a:t>任务信号量的基本</a:t>
            </a:r>
            <a:r>
              <a:rPr lang="zh-CN" altLang="en-US" sz="2000" b="1" dirty="0" smtClean="0"/>
              <a:t>概念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 smtClean="0"/>
              <a:t>23.2  </a:t>
            </a:r>
            <a:r>
              <a:rPr lang="zh-CN" altLang="en-US" sz="2000" b="1" dirty="0" smtClean="0"/>
              <a:t>任务信号量的函数接口讲解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23.3  </a:t>
            </a:r>
            <a:r>
              <a:rPr lang="zh-CN" altLang="en-US" sz="2000" b="1" dirty="0"/>
              <a:t>任务信号量实验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1328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任务信号量的基本概念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288397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提供任务信号量这个功能，每个任务都有一个</a:t>
            </a:r>
            <a:r>
              <a:rPr lang="en-US" altLang="zh-CN" dirty="0"/>
              <a:t>32</a:t>
            </a:r>
            <a:r>
              <a:rPr lang="zh-CN" altLang="zh-CN" dirty="0" smtClean="0"/>
              <a:t>位的</a:t>
            </a:r>
            <a:r>
              <a:rPr lang="zh-CN" altLang="zh-CN" dirty="0"/>
              <a:t>信号量值</a:t>
            </a:r>
            <a:r>
              <a:rPr lang="en-US" altLang="zh-CN" dirty="0" err="1"/>
              <a:t>SemCtr</a:t>
            </a:r>
            <a:r>
              <a:rPr lang="zh-CN" altLang="zh-CN" dirty="0"/>
              <a:t>，这个信号量值是在任务控制块中包含的，是任务独有的一个信号量通知值，在大多数情况下，任务信号量可以替代内核对象的二值信号量、计数信号量等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612576" y="1030135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任务信号量释放函数</a:t>
            </a:r>
            <a:r>
              <a:rPr lang="en-US" altLang="zh-CN" b="1" dirty="0" err="1"/>
              <a:t>OSTaskSemPost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4" name="矩形 3"/>
          <p:cNvSpPr/>
          <p:nvPr/>
        </p:nvSpPr>
        <p:spPr>
          <a:xfrm>
            <a:off x="395536" y="1399467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函数</a:t>
            </a:r>
            <a:r>
              <a:rPr lang="en-US" altLang="zh-CN" dirty="0"/>
              <a:t> </a:t>
            </a:r>
            <a:r>
              <a:rPr lang="en-US" altLang="zh-CN" dirty="0" err="1"/>
              <a:t>OSTaskSemPost</a:t>
            </a:r>
            <a:r>
              <a:rPr lang="en-US" altLang="zh-CN" dirty="0"/>
              <a:t>()</a:t>
            </a:r>
            <a:r>
              <a:rPr lang="zh-CN" altLang="zh-CN" dirty="0"/>
              <a:t>用来释放任务信号量，虽然只有拥有任务信号量的任务才可以等待该任务信号量，</a:t>
            </a:r>
            <a:r>
              <a:rPr lang="zh-CN" altLang="zh-CN" dirty="0" smtClean="0"/>
              <a:t>但其他</a:t>
            </a:r>
            <a:r>
              <a:rPr lang="zh-CN" altLang="zh-CN" dirty="0"/>
              <a:t>所有的任务或者中断都可以向该任务释放信号量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30135"/>
            <a:ext cx="5598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zh-CN" b="1" dirty="0"/>
              <a:t>获取任务信号量函数</a:t>
            </a:r>
            <a:r>
              <a:rPr lang="en-US" altLang="zh-CN" b="1" dirty="0" err="1"/>
              <a:t>OSTaskSemPend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85800" y="1399467"/>
            <a:ext cx="8118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OSTaskSemPend</a:t>
            </a:r>
            <a:r>
              <a:rPr lang="en-US" altLang="zh-CN" dirty="0"/>
              <a:t>()</a:t>
            </a:r>
            <a:r>
              <a:rPr lang="zh-CN" altLang="zh-CN" dirty="0"/>
              <a:t>函数用于获取一个任务信号量，参数中没有指定某个任务去获取信号量，实际上就是当前运行任务获取它自己拥有的任务信号量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5730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任务信号量代替二值信号量</a:t>
            </a:r>
          </a:p>
        </p:txBody>
      </p:sp>
      <p:sp>
        <p:nvSpPr>
          <p:cNvPr id="3" name="矩形 2"/>
          <p:cNvSpPr/>
          <p:nvPr/>
        </p:nvSpPr>
        <p:spPr>
          <a:xfrm>
            <a:off x="-540569" y="252665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任务信号量代替计数信号量</a:t>
            </a:r>
          </a:p>
        </p:txBody>
      </p:sp>
    </p:spTree>
    <p:extLst>
      <p:ext uri="{BB962C8B-B14F-4D97-AF65-F5344CB8AC3E}">
        <p14:creationId xmlns:p14="http://schemas.microsoft.com/office/powerpoint/2010/main" val="16562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198</TotalTime>
  <Words>285</Words>
  <Application>Microsoft Office PowerPoint</Application>
  <PresentationFormat>全屏显示(16:10)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18</cp:revision>
  <dcterms:created xsi:type="dcterms:W3CDTF">2019-05-28T02:20:32Z</dcterms:created>
  <dcterms:modified xsi:type="dcterms:W3CDTF">2019-07-17T01:03:03Z</dcterms:modified>
</cp:coreProperties>
</file>