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289" y="297"/>
                <a:ext cx="2869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24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章任务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消息队列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4152034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24.1  </a:t>
            </a:r>
            <a:r>
              <a:rPr lang="zh-CN" altLang="en-US" sz="2000" b="1" dirty="0"/>
              <a:t>任务消息队列的基本</a:t>
            </a:r>
            <a:r>
              <a:rPr lang="zh-CN" altLang="en-US" sz="2000" b="1" dirty="0" smtClean="0"/>
              <a:t>概念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24.2  </a:t>
            </a:r>
            <a:r>
              <a:rPr lang="zh-CN" altLang="en-US" sz="2000" b="1" dirty="0"/>
              <a:t>任务消息队列的函数接口</a:t>
            </a:r>
            <a:r>
              <a:rPr lang="zh-CN" altLang="en-US" sz="2000" b="1" dirty="0" smtClean="0"/>
              <a:t>讲解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24.3  </a:t>
            </a:r>
            <a:r>
              <a:rPr lang="zh-CN" altLang="en-US" sz="2000" b="1" dirty="0"/>
              <a:t>任务消息队列实验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03013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任务消息队列的基本概念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89348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任务消息队列跟任务信号量一样，均隶属于某一个特定任务，不需单独创建，任务在则任务消息队列在，只有该任务才可以</a:t>
            </a:r>
            <a:r>
              <a:rPr lang="zh-CN" altLang="zh-CN" dirty="0" smtClean="0"/>
              <a:t>获取这个</a:t>
            </a:r>
            <a:r>
              <a:rPr lang="zh-CN" altLang="zh-CN" dirty="0"/>
              <a:t>任务消息队列的消息，其他任务只能给这个任务消息队列发送消息</a:t>
            </a:r>
            <a:r>
              <a:rPr lang="zh-CN" altLang="zh-CN" dirty="0" smtClean="0"/>
              <a:t>，不能获取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通过对任务消息队列的合理使用，可以在一定场合下替代μ</a:t>
            </a:r>
            <a:r>
              <a:rPr lang="en-US" altLang="zh-CN" dirty="0"/>
              <a:t>C/OS</a:t>
            </a:r>
            <a:r>
              <a:rPr lang="zh-CN" altLang="zh-CN" dirty="0"/>
              <a:t>的消息</a:t>
            </a:r>
            <a:r>
              <a:rPr lang="zh-CN" altLang="zh-CN" dirty="0" smtClean="0"/>
              <a:t>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84584" y="1069965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任务消息队列发送函数</a:t>
            </a:r>
            <a:r>
              <a:rPr lang="en-US" altLang="zh-CN" b="1" dirty="0" err="1"/>
              <a:t>OSTaskQPost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43966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函数</a:t>
            </a:r>
            <a:r>
              <a:rPr lang="en-US" altLang="zh-CN" dirty="0"/>
              <a:t> </a:t>
            </a:r>
            <a:r>
              <a:rPr lang="en-US" altLang="zh-CN" dirty="0" err="1"/>
              <a:t>OSTaskQPost</a:t>
            </a:r>
            <a:r>
              <a:rPr lang="en-US" altLang="zh-CN" dirty="0"/>
              <a:t>()</a:t>
            </a:r>
            <a:r>
              <a:rPr lang="zh-CN" altLang="zh-CN" dirty="0"/>
              <a:t>用来发送任务消息队列，参数中有指向消息要发送给的任务控制块的指针，任何任务都可以发送消息给拥有任务消息队列的任务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7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84584" y="1024470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任务消息队列获取函数</a:t>
            </a:r>
            <a:r>
              <a:rPr lang="en-US" altLang="zh-CN" b="1" dirty="0" err="1"/>
              <a:t>OSTaskQPend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323528" y="138017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OSTaskQPend</a:t>
            </a:r>
            <a:r>
              <a:rPr lang="en-US" altLang="zh-CN" dirty="0"/>
              <a:t>()</a:t>
            </a:r>
            <a:r>
              <a:rPr lang="zh-CN" altLang="zh-CN" dirty="0"/>
              <a:t>函数用于获取一个任务消息队列，函数的参数中没有指定哪个任务获取任务消息，实际上就是当前执行的任务，当任务调用了这个函数就表明这个任务需要获取任务消息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7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1057300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任务消息队列实验</a:t>
            </a:r>
          </a:p>
        </p:txBody>
      </p:sp>
    </p:spTree>
    <p:extLst>
      <p:ext uri="{BB962C8B-B14F-4D97-AF65-F5344CB8AC3E}">
        <p14:creationId xmlns:p14="http://schemas.microsoft.com/office/powerpoint/2010/main" val="37207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137</TotalTime>
  <Words>311</Words>
  <Application>Microsoft Office PowerPoint</Application>
  <PresentationFormat>全屏显示(16:10)</PresentationFormat>
  <Paragraphs>31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18</cp:revision>
  <dcterms:created xsi:type="dcterms:W3CDTF">2019-05-28T02:20:32Z</dcterms:created>
  <dcterms:modified xsi:type="dcterms:W3CDTF">2019-07-17T01:48:00Z</dcterms:modified>
</cp:coreProperties>
</file>