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2" r:id="rId22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3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任务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的定义与任务切换的实现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52536" y="98529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实现任务创建函数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672049"/>
            <a:ext cx="7560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任务的栈，任务的函数实体，任务的</a:t>
            </a:r>
            <a:r>
              <a:rPr lang="en-US" altLang="zh-CN" dirty="0"/>
              <a:t>TCB</a:t>
            </a:r>
            <a:r>
              <a:rPr lang="zh-CN" altLang="zh-CN" dirty="0"/>
              <a:t>最终需要联系起来才能由系统进行统一调度。那么这个联系的工作就由任务创建函数</a:t>
            </a:r>
            <a:r>
              <a:rPr lang="en-US" altLang="zh-CN" dirty="0" err="1"/>
              <a:t>OSTaskCreate</a:t>
            </a:r>
            <a:r>
              <a:rPr lang="zh-CN" altLang="zh-CN" dirty="0"/>
              <a:t>来</a:t>
            </a:r>
            <a:r>
              <a:rPr lang="zh-CN" altLang="zh-CN" dirty="0" smtClean="0"/>
              <a:t>实现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该</a:t>
            </a:r>
            <a:r>
              <a:rPr lang="zh-CN" altLang="zh-CN" dirty="0"/>
              <a:t>函数在</a:t>
            </a:r>
            <a:r>
              <a:rPr lang="en-US" altLang="zh-CN" dirty="0" err="1" smtClean="0"/>
              <a:t>os_task.c</a:t>
            </a:r>
            <a:r>
              <a:rPr lang="zh-CN" altLang="en-US" dirty="0" smtClean="0"/>
              <a:t>中实现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3568" y="1410612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OSTaskStkInit</a:t>
            </a:r>
            <a:r>
              <a:rPr lang="en-US" altLang="zh-CN" dirty="0"/>
              <a:t>()</a:t>
            </a:r>
            <a:r>
              <a:rPr lang="zh-CN" altLang="zh-CN" dirty="0"/>
              <a:t>是任务栈初始化函数。当任务第一次运行的时候，加载到</a:t>
            </a:r>
            <a:r>
              <a:rPr lang="en-US" altLang="zh-CN" dirty="0"/>
              <a:t>CPU</a:t>
            </a:r>
            <a:r>
              <a:rPr lang="zh-CN" altLang="zh-CN" dirty="0"/>
              <a:t>寄存器的参数就放在任务栈里面，在任务创建的时候，预先初始化好栈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OSTaskStkInit</a:t>
            </a:r>
            <a:r>
              <a:rPr lang="en-US" altLang="zh-CN" dirty="0"/>
              <a:t>()</a:t>
            </a:r>
            <a:r>
              <a:rPr lang="zh-CN" altLang="zh-CN" dirty="0"/>
              <a:t>函数在</a:t>
            </a:r>
            <a:r>
              <a:rPr lang="en-US" altLang="zh-CN" dirty="0" err="1" smtClean="0"/>
              <a:t>os_cpu_c.c</a:t>
            </a:r>
            <a:r>
              <a:rPr lang="zh-CN" altLang="en-US" dirty="0" smtClean="0"/>
              <a:t>中实现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273324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任务创建好之后，我们需要把任务添加到一个叫就绪列表的数组里面，表示任务已经就绪，系统随时可以调度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017826"/>
            <a:ext cx="2077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/>
              <a:t>OS</a:t>
            </a:r>
            <a:r>
              <a:rPr lang="zh-CN" altLang="zh-CN" b="1" dirty="0"/>
              <a:t>系统初始化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561356"/>
            <a:ext cx="7904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OSInit</a:t>
            </a:r>
            <a:r>
              <a:rPr lang="en-US" altLang="zh-CN" dirty="0"/>
              <a:t>()</a:t>
            </a:r>
            <a:r>
              <a:rPr lang="zh-CN" altLang="zh-CN" dirty="0"/>
              <a:t>函数在文件</a:t>
            </a:r>
            <a:r>
              <a:rPr lang="en-US" altLang="zh-CN" dirty="0" err="1" smtClean="0"/>
              <a:t>os_core.c</a:t>
            </a:r>
            <a:r>
              <a:rPr lang="zh-CN" altLang="en-US" dirty="0" smtClean="0"/>
              <a:t>中实现，</a:t>
            </a:r>
            <a:r>
              <a:rPr lang="zh-CN" altLang="zh-CN" dirty="0"/>
              <a:t>主要做的工作就是初始化μ</a:t>
            </a:r>
            <a:r>
              <a:rPr lang="en-US" altLang="zh-CN" dirty="0"/>
              <a:t>C/OS-III</a:t>
            </a:r>
            <a:r>
              <a:rPr lang="zh-CN" altLang="zh-CN" dirty="0"/>
              <a:t>中定义的全局变量。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42408" y="26728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启动系统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631235" y="3217540"/>
            <a:ext cx="2928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OSStart</a:t>
            </a:r>
            <a:r>
              <a:rPr lang="en-US" altLang="zh-CN" dirty="0"/>
              <a:t>()</a:t>
            </a:r>
            <a:r>
              <a:rPr lang="zh-CN" altLang="zh-CN" dirty="0"/>
              <a:t>在</a:t>
            </a:r>
            <a:r>
              <a:rPr lang="en-US" altLang="zh-CN" dirty="0" err="1"/>
              <a:t>os_core.c</a:t>
            </a:r>
            <a:r>
              <a:rPr lang="zh-CN" altLang="zh-CN" dirty="0"/>
              <a:t>中</a:t>
            </a:r>
            <a:r>
              <a:rPr lang="zh-CN" altLang="zh-CN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186881"/>
            <a:ext cx="2065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err="1"/>
              <a:t>OSStartHighRdy</a:t>
            </a:r>
            <a:r>
              <a:rPr lang="en-US" altLang="zh-CN" sz="2000" b="1" dirty="0"/>
              <a:t>()</a:t>
            </a:r>
            <a:endParaRPr lang="zh-CN" altLang="en-US" sz="2000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448453"/>
            <a:ext cx="542290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208241" y="1849388"/>
            <a:ext cx="2440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在文件</a:t>
            </a:r>
            <a:r>
              <a:rPr lang="en-US" altLang="zh-CN" dirty="0" err="1" smtClean="0"/>
              <a:t>os_cpu_a.s</a:t>
            </a:r>
            <a:r>
              <a:rPr lang="zh-CN" altLang="en-US" dirty="0" smtClean="0"/>
              <a:t>实现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4605" y="2672834"/>
            <a:ext cx="1855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触发</a:t>
            </a:r>
            <a:r>
              <a:rPr lang="en-US" altLang="zh-CN" dirty="0" err="1"/>
              <a:t>PendSV</a:t>
            </a:r>
            <a:r>
              <a:rPr lang="zh-CN" altLang="zh-CN" dirty="0"/>
              <a:t>异常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7380"/>
            <a:ext cx="542290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0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030135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任务切换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561356"/>
            <a:ext cx="777686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当调用</a:t>
            </a:r>
            <a:r>
              <a:rPr lang="en-US" altLang="zh-CN" dirty="0" err="1"/>
              <a:t>OSStartHighRdy</a:t>
            </a:r>
            <a:r>
              <a:rPr lang="en-US" altLang="zh-CN" dirty="0"/>
              <a:t>()</a:t>
            </a:r>
            <a:r>
              <a:rPr lang="zh-CN" altLang="zh-CN" dirty="0"/>
              <a:t>函数，触发</a:t>
            </a:r>
            <a:r>
              <a:rPr lang="en-US" altLang="zh-CN" dirty="0" err="1"/>
              <a:t>PendSV</a:t>
            </a:r>
            <a:r>
              <a:rPr lang="zh-CN" altLang="zh-CN" dirty="0"/>
              <a:t>异常后，就需要编写</a:t>
            </a:r>
            <a:r>
              <a:rPr lang="en-US" altLang="zh-CN" dirty="0" err="1"/>
              <a:t>PendSV</a:t>
            </a:r>
            <a:r>
              <a:rPr lang="zh-CN" altLang="zh-CN" dirty="0"/>
              <a:t>异常服务函数，然后在里面进行任务</a:t>
            </a:r>
            <a:r>
              <a:rPr lang="zh-CN" altLang="zh-CN" dirty="0" smtClean="0"/>
              <a:t>切换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PendSV</a:t>
            </a:r>
            <a:r>
              <a:rPr lang="zh-CN" altLang="zh-CN" dirty="0"/>
              <a:t>异常服务中主要完成两个工作，一是保存上文，即保存当前正在运行的任务的环境参数；二是切换下文，即把下一个需要运行的任务的环境参数从任务栈中加载到</a:t>
            </a:r>
            <a:r>
              <a:rPr lang="en-US" altLang="zh-CN" dirty="0"/>
              <a:t>CPU</a:t>
            </a:r>
            <a:r>
              <a:rPr lang="zh-CN" altLang="zh-CN" dirty="0"/>
              <a:t>寄存器，从而实现任务的切换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PendSV</a:t>
            </a:r>
            <a:r>
              <a:rPr lang="zh-CN" altLang="zh-CN" dirty="0"/>
              <a:t>异常服务中用到了</a:t>
            </a:r>
            <a:r>
              <a:rPr lang="en-US" altLang="zh-CN" dirty="0" err="1"/>
              <a:t>OSTCBCurPtr</a:t>
            </a:r>
            <a:r>
              <a:rPr lang="zh-CN" altLang="zh-CN" dirty="0"/>
              <a:t>和</a:t>
            </a:r>
            <a:r>
              <a:rPr lang="en-US" altLang="zh-CN" dirty="0" err="1"/>
              <a:t>OSTCBHighRdyPtr</a:t>
            </a:r>
            <a:r>
              <a:rPr lang="zh-CN" altLang="zh-CN" dirty="0"/>
              <a:t>这两个全局变量，这两个全局变量在</a:t>
            </a:r>
            <a:r>
              <a:rPr lang="en-US" altLang="zh-CN" dirty="0" err="1"/>
              <a:t>os.h</a:t>
            </a:r>
            <a:r>
              <a:rPr lang="zh-CN" altLang="zh-CN" dirty="0"/>
              <a:t>中</a:t>
            </a:r>
            <a:r>
              <a:rPr lang="zh-CN" altLang="zh-CN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0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007" y="913280"/>
            <a:ext cx="3702050" cy="2284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14" y="3316002"/>
            <a:ext cx="3759835" cy="23196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04048" y="2090363"/>
            <a:ext cx="3943350" cy="2609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71800" y="646899"/>
            <a:ext cx="3670300" cy="2264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3103" y="3001516"/>
            <a:ext cx="4284980" cy="26441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927" y="985292"/>
            <a:ext cx="4945483" cy="4904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862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3023510" y="1489348"/>
            <a:ext cx="2268570" cy="3426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000" b="1" dirty="0"/>
              <a:t>3.1  </a:t>
            </a:r>
            <a:r>
              <a:rPr lang="zh-CN" altLang="en-US" sz="2000" b="1" dirty="0"/>
              <a:t>本章</a:t>
            </a:r>
            <a:r>
              <a:rPr lang="zh-CN" altLang="en-US" sz="2000" b="1" dirty="0" smtClean="0"/>
              <a:t>目标</a:t>
            </a:r>
            <a:endParaRPr lang="en-US" altLang="zh-CN" sz="2000" b="1" dirty="0" smtClean="0"/>
          </a:p>
          <a:p>
            <a:pPr>
              <a:lnSpc>
                <a:spcPts val="2000"/>
              </a:lnSpc>
            </a:pPr>
            <a:endParaRPr lang="en-US" altLang="zh-CN" sz="2000" b="1" dirty="0"/>
          </a:p>
          <a:p>
            <a:pPr>
              <a:lnSpc>
                <a:spcPts val="2000"/>
              </a:lnSpc>
            </a:pPr>
            <a:r>
              <a:rPr lang="en-US" altLang="zh-CN" sz="2000" b="1" dirty="0"/>
              <a:t>3.2  </a:t>
            </a:r>
            <a:r>
              <a:rPr lang="zh-CN" altLang="en-US" sz="2000" b="1" dirty="0"/>
              <a:t>什么是</a:t>
            </a:r>
            <a:r>
              <a:rPr lang="zh-CN" altLang="en-US" sz="2000" b="1" dirty="0" smtClean="0"/>
              <a:t>任务</a:t>
            </a:r>
            <a:endParaRPr lang="en-US" altLang="zh-CN" sz="2000" b="1" dirty="0" smtClean="0"/>
          </a:p>
          <a:p>
            <a:pPr>
              <a:lnSpc>
                <a:spcPts val="2000"/>
              </a:lnSpc>
            </a:pPr>
            <a:endParaRPr lang="en-US" altLang="zh-CN" sz="2000" b="1" dirty="0"/>
          </a:p>
          <a:p>
            <a:pPr>
              <a:lnSpc>
                <a:spcPts val="2000"/>
              </a:lnSpc>
            </a:pPr>
            <a:r>
              <a:rPr lang="en-US" altLang="zh-CN" sz="2000" b="1" dirty="0"/>
              <a:t>3.3  </a:t>
            </a:r>
            <a:r>
              <a:rPr lang="zh-CN" altLang="en-US" sz="2000" b="1" dirty="0"/>
              <a:t>创建</a:t>
            </a:r>
            <a:r>
              <a:rPr lang="zh-CN" altLang="en-US" sz="2000" b="1" dirty="0" smtClean="0"/>
              <a:t>任务</a:t>
            </a:r>
            <a:endParaRPr lang="en-US" altLang="zh-CN" sz="2000" b="1" dirty="0" smtClean="0"/>
          </a:p>
          <a:p>
            <a:pPr>
              <a:lnSpc>
                <a:spcPts val="2000"/>
              </a:lnSpc>
            </a:pPr>
            <a:endParaRPr lang="en-US" altLang="zh-CN" sz="2000" b="1" dirty="0"/>
          </a:p>
          <a:p>
            <a:pPr>
              <a:lnSpc>
                <a:spcPts val="2000"/>
              </a:lnSpc>
            </a:pPr>
            <a:r>
              <a:rPr lang="en-US" altLang="zh-CN" sz="2000" b="1" dirty="0"/>
              <a:t>3.4  OS</a:t>
            </a:r>
            <a:r>
              <a:rPr lang="zh-CN" altLang="en-US" sz="2000" b="1" dirty="0"/>
              <a:t>系统</a:t>
            </a:r>
            <a:r>
              <a:rPr lang="zh-CN" altLang="en-US" sz="2000" b="1" dirty="0" smtClean="0"/>
              <a:t>初始化</a:t>
            </a:r>
            <a:endParaRPr lang="en-US" altLang="zh-CN" sz="2000" b="1" dirty="0" smtClean="0"/>
          </a:p>
          <a:p>
            <a:pPr>
              <a:lnSpc>
                <a:spcPts val="2000"/>
              </a:lnSpc>
            </a:pPr>
            <a:endParaRPr lang="en-US" altLang="zh-CN" sz="2000" b="1" dirty="0"/>
          </a:p>
          <a:p>
            <a:pPr>
              <a:lnSpc>
                <a:spcPts val="2000"/>
              </a:lnSpc>
            </a:pPr>
            <a:r>
              <a:rPr lang="en-US" altLang="zh-CN" sz="2000" b="1" dirty="0"/>
              <a:t>3.5  </a:t>
            </a:r>
            <a:r>
              <a:rPr lang="zh-CN" altLang="en-US" sz="2000" b="1" dirty="0"/>
              <a:t>启动</a:t>
            </a:r>
            <a:r>
              <a:rPr lang="zh-CN" altLang="en-US" sz="2000" b="1" dirty="0" smtClean="0"/>
              <a:t>系统</a:t>
            </a:r>
            <a:endParaRPr lang="en-US" altLang="zh-CN" sz="2000" b="1" dirty="0" smtClean="0"/>
          </a:p>
          <a:p>
            <a:pPr>
              <a:lnSpc>
                <a:spcPts val="2000"/>
              </a:lnSpc>
            </a:pPr>
            <a:endParaRPr lang="en-US" altLang="zh-CN" sz="2000" b="1" dirty="0" smtClean="0"/>
          </a:p>
          <a:p>
            <a:pPr>
              <a:lnSpc>
                <a:spcPts val="2000"/>
              </a:lnSpc>
            </a:pPr>
            <a:r>
              <a:rPr lang="en-US" altLang="zh-CN" sz="2000" b="1" dirty="0"/>
              <a:t>3.6  </a:t>
            </a:r>
            <a:r>
              <a:rPr lang="zh-CN" altLang="en-US" sz="2000" b="1" dirty="0"/>
              <a:t>任务</a:t>
            </a:r>
            <a:r>
              <a:rPr lang="zh-CN" altLang="en-US" sz="2000" b="1" dirty="0" smtClean="0"/>
              <a:t>切换</a:t>
            </a:r>
            <a:endParaRPr lang="en-US" altLang="zh-CN" sz="2000" b="1" dirty="0" smtClean="0"/>
          </a:p>
          <a:p>
            <a:pPr>
              <a:lnSpc>
                <a:spcPts val="2000"/>
              </a:lnSpc>
            </a:pPr>
            <a:endParaRPr lang="en-US" altLang="zh-CN" sz="2000" b="1" dirty="0"/>
          </a:p>
          <a:p>
            <a:pPr>
              <a:lnSpc>
                <a:spcPts val="2000"/>
              </a:lnSpc>
            </a:pPr>
            <a:r>
              <a:rPr lang="en-US" altLang="zh-CN" sz="2000" b="1" dirty="0" smtClean="0"/>
              <a:t>3.7 </a:t>
            </a:r>
            <a:r>
              <a:rPr lang="zh-CN" altLang="en-US" sz="2000" b="1" dirty="0" smtClean="0"/>
              <a:t>实验</a:t>
            </a:r>
            <a:endParaRPr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46155" y="1057300"/>
            <a:ext cx="21916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en-US" b="1" dirty="0" smtClean="0"/>
              <a:t>编写</a:t>
            </a:r>
            <a:r>
              <a:rPr lang="en-US" altLang="zh-CN" b="1" dirty="0" smtClean="0"/>
              <a:t>main</a:t>
            </a:r>
            <a:r>
              <a:rPr lang="en-US" altLang="zh-CN" b="1" dirty="0"/>
              <a:t>()</a:t>
            </a:r>
            <a:r>
              <a:rPr lang="zh-CN" altLang="zh-CN" b="1" dirty="0" smtClean="0"/>
              <a:t>函数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r>
              <a:rPr lang="zh-CN" altLang="en-US" b="1" dirty="0" smtClean="0"/>
              <a:t>仿真实验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20716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1720" y="1889687"/>
            <a:ext cx="4680520" cy="13998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251520" y="91328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目标</a:t>
            </a:r>
          </a:p>
        </p:txBody>
      </p:sp>
      <p:sp>
        <p:nvSpPr>
          <p:cNvPr id="3" name="矩形 2"/>
          <p:cNvSpPr/>
          <p:nvPr/>
        </p:nvSpPr>
        <p:spPr>
          <a:xfrm>
            <a:off x="805518" y="1282616"/>
            <a:ext cx="5926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必须要学会创建任务，并重点掌握任务是如何切换的。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0592" y="3649588"/>
            <a:ext cx="4681647" cy="1440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53774" y="102508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什么是任务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1777380"/>
            <a:ext cx="7344816" cy="1712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在裸机系统中，系统的主体就是</a:t>
            </a:r>
            <a:r>
              <a:rPr lang="en-US" altLang="zh-CN" dirty="0"/>
              <a:t>main()</a:t>
            </a:r>
            <a:r>
              <a:rPr lang="zh-CN" altLang="zh-CN" dirty="0"/>
              <a:t>函数里面顺序执行的无限循环，这个无限循环里面</a:t>
            </a:r>
            <a:r>
              <a:rPr lang="en-US" altLang="zh-CN" dirty="0"/>
              <a:t>CPU</a:t>
            </a:r>
            <a:r>
              <a:rPr lang="zh-CN" altLang="zh-CN" dirty="0"/>
              <a:t>按照顺序完成各种事情。在多任务系统中，我们根据功能的不同，把整个系统分割成一个个独立的且无法返回的函数，这个函数我们称为任务，也有人称之为线程。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0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540568" y="103013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定义任务栈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1399832"/>
            <a:ext cx="7488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如果有全局变量，有子函数调用，有中断发生。那么系统在运行的时候，全局变量放在哪里，子函数调用时，局部变量放在哪里，中断发生时，函数返回地址发哪里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683568" y="1399467"/>
            <a:ext cx="76328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在裸机系统中，他们统统放在一个叫栈的地方，栈是单片机</a:t>
            </a:r>
            <a:r>
              <a:rPr lang="en-US" altLang="zh-CN" dirty="0"/>
              <a:t>RAM</a:t>
            </a:r>
            <a:r>
              <a:rPr lang="zh-CN" altLang="zh-CN" dirty="0"/>
              <a:t>里面一段连续的内存空间，栈的大小由启动文件里面的代码配置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在多任务系统中，每个任务都是独立的，互不干扰的，所以要为每个任务都分配独立的栈空间，这个栈空间通常是一个预先定义好的全局数组。这些一个个的任务栈也是存在于</a:t>
            </a:r>
            <a:r>
              <a:rPr lang="en-US" altLang="zh-CN" dirty="0"/>
              <a:t>RAM</a:t>
            </a:r>
            <a:r>
              <a:rPr lang="zh-CN" altLang="zh-CN" dirty="0"/>
              <a:t>中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2211169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凡是与</a:t>
            </a:r>
            <a:r>
              <a:rPr lang="en-US" altLang="zh-CN" dirty="0"/>
              <a:t>CPU</a:t>
            </a:r>
            <a:r>
              <a:rPr lang="zh-CN" altLang="zh-CN" dirty="0"/>
              <a:t>类型相关的数据类型则统一在</a:t>
            </a:r>
            <a:r>
              <a:rPr lang="en-US" altLang="zh-CN" dirty="0" err="1"/>
              <a:t>cpu.h</a:t>
            </a:r>
            <a:r>
              <a:rPr lang="zh-CN" altLang="zh-CN" dirty="0"/>
              <a:t>中定义，与</a:t>
            </a:r>
            <a:r>
              <a:rPr lang="en-US" altLang="zh-CN" dirty="0"/>
              <a:t>OS</a:t>
            </a:r>
            <a:r>
              <a:rPr lang="zh-CN" altLang="zh-CN" dirty="0"/>
              <a:t>相关的数据类型则在</a:t>
            </a:r>
            <a:r>
              <a:rPr lang="en-US" altLang="zh-CN" dirty="0" err="1"/>
              <a:t>os_type.h</a:t>
            </a:r>
            <a:r>
              <a:rPr lang="zh-CN" altLang="zh-CN" dirty="0"/>
              <a:t>定义</a:t>
            </a:r>
            <a:r>
              <a:rPr lang="zh-CN" altLang="zh-CN" dirty="0" smtClean="0"/>
              <a:t>。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395536" y="1010840"/>
            <a:ext cx="71287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static   </a:t>
            </a:r>
            <a:r>
              <a:rPr lang="en-US" altLang="zh-CN" dirty="0"/>
              <a:t>CPU_STK   Task1Stk[TASK1_STK_SIZE</a:t>
            </a:r>
            <a:r>
              <a:rPr lang="en-US" altLang="zh-CN" dirty="0" smtClean="0"/>
              <a:t>];</a:t>
            </a:r>
            <a:endParaRPr lang="zh-CN" altLang="zh-CN" dirty="0"/>
          </a:p>
          <a:p>
            <a:r>
              <a:rPr lang="en-US" altLang="zh-CN" dirty="0" smtClean="0"/>
              <a:t>static   </a:t>
            </a:r>
            <a:r>
              <a:rPr lang="en-US" altLang="zh-CN" dirty="0"/>
              <a:t>CPU_STK   Task2Stk[TASK2_STK_SIZE];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96552" y="102508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定义任务函数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838178" y="1561356"/>
            <a:ext cx="6686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任务是一个独立的函数，函数主体无限循环且不能</a:t>
            </a:r>
            <a:r>
              <a:rPr lang="zh-CN" altLang="zh-CN" dirty="0" smtClean="0"/>
              <a:t>返回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24544" y="1129308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定义任务控制块</a:t>
            </a:r>
            <a:r>
              <a:rPr lang="en-US" altLang="zh-CN" b="1" dirty="0"/>
              <a:t>TCB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755575" y="1705372"/>
            <a:ext cx="7688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任务控制块就相当于任务的身份证，里面存有任务的所有信息，比如任务的栈，任务名称，任务的形参</a:t>
            </a:r>
            <a:r>
              <a:rPr lang="zh-CN" altLang="zh-CN" dirty="0" smtClean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TCB</a:t>
            </a:r>
            <a:r>
              <a:rPr lang="zh-CN" altLang="zh-CN" dirty="0"/>
              <a:t>是一个新的数据类型，在</a:t>
            </a:r>
            <a:r>
              <a:rPr lang="en-US" altLang="zh-CN" dirty="0" err="1" smtClean="0"/>
              <a:t>os.h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3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149</TotalTime>
  <Words>865</Words>
  <Application>Microsoft Office PowerPoint</Application>
  <PresentationFormat>全屏显示(16:10)</PresentationFormat>
  <Paragraphs>87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21</cp:revision>
  <dcterms:created xsi:type="dcterms:W3CDTF">2019-05-28T02:20:32Z</dcterms:created>
  <dcterms:modified xsi:type="dcterms:W3CDTF">2019-07-15T03:53:56Z</dcterms:modified>
</cp:coreProperties>
</file>