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7" r:id="rId5"/>
    <p:sldId id="268" r:id="rId6"/>
    <p:sldId id="263" r:id="rId7"/>
    <p:sldId id="264" r:id="rId8"/>
    <p:sldId id="262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5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 任务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时间片运行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54176" y="1633364"/>
            <a:ext cx="3533340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4.1  </a:t>
            </a:r>
            <a:r>
              <a:rPr lang="en-US" altLang="zh-CN" sz="2000" b="1" dirty="0" err="1"/>
              <a:t>SysTick</a:t>
            </a:r>
            <a:r>
              <a:rPr lang="zh-CN" altLang="en-US" sz="2000" b="1" dirty="0" smtClean="0"/>
              <a:t>简介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4.2  </a:t>
            </a:r>
            <a:r>
              <a:rPr lang="zh-CN" altLang="en-US" sz="2000" b="1" dirty="0"/>
              <a:t>初始化</a:t>
            </a:r>
            <a:r>
              <a:rPr lang="en-US" altLang="zh-CN" sz="2000" b="1" dirty="0" err="1" smtClean="0"/>
              <a:t>SysTick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4.3  </a:t>
            </a:r>
            <a:r>
              <a:rPr lang="zh-CN" altLang="en-US" sz="2000" b="1" dirty="0"/>
              <a:t>编写</a:t>
            </a:r>
            <a:r>
              <a:rPr lang="en-US" altLang="zh-CN" sz="2000" b="1" dirty="0" err="1"/>
              <a:t>SysTick</a:t>
            </a:r>
            <a:r>
              <a:rPr lang="zh-CN" altLang="en-US" sz="2000" b="1" dirty="0"/>
              <a:t>中断服务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4.4  main()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4.5  </a:t>
            </a:r>
            <a:r>
              <a:rPr lang="zh-CN" altLang="en-US" sz="2000" b="1" dirty="0"/>
              <a:t>实验现象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95784" y="127332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RTOS</a:t>
            </a:r>
            <a:r>
              <a:rPr lang="zh-CN" altLang="zh-CN" dirty="0"/>
              <a:t>需要一个时基来驱动，系统任务调度的频率等于该时基的频率。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84938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 err="1"/>
              <a:t>SysTick</a:t>
            </a:r>
            <a:r>
              <a:rPr lang="zh-CN" altLang="zh-CN" b="1" dirty="0"/>
              <a:t>简介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2254756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Cortex-M</a:t>
            </a:r>
            <a:r>
              <a:rPr lang="zh-CN" altLang="zh-CN" dirty="0"/>
              <a:t>内核中有一</a:t>
            </a:r>
            <a:r>
              <a:rPr lang="zh-CN" altLang="zh-CN" dirty="0" smtClean="0"/>
              <a:t>个</a:t>
            </a:r>
            <a:r>
              <a:rPr lang="zh-CN" altLang="en-US" dirty="0" smtClean="0"/>
              <a:t>内核</a:t>
            </a:r>
            <a:r>
              <a:rPr lang="zh-CN" altLang="zh-CN" dirty="0" smtClean="0"/>
              <a:t>定时器</a:t>
            </a:r>
            <a:r>
              <a:rPr lang="en-US" altLang="zh-CN" dirty="0" err="1"/>
              <a:t>SysTick</a:t>
            </a:r>
            <a:r>
              <a:rPr lang="zh-CN" altLang="zh-CN" dirty="0"/>
              <a:t>，它内嵌在</a:t>
            </a:r>
            <a:r>
              <a:rPr lang="en-US" altLang="zh-CN" dirty="0"/>
              <a:t>NVIC</a:t>
            </a:r>
            <a:r>
              <a:rPr lang="zh-CN" altLang="zh-CN" dirty="0"/>
              <a:t>中，是一个</a:t>
            </a:r>
            <a:r>
              <a:rPr lang="en-US" altLang="zh-CN" dirty="0"/>
              <a:t>24</a:t>
            </a:r>
            <a:r>
              <a:rPr lang="zh-CN" altLang="zh-CN" dirty="0"/>
              <a:t>位的递减的计数器，计数器每计数一次的时间为</a:t>
            </a:r>
            <a:r>
              <a:rPr lang="en-US" altLang="zh-CN" dirty="0"/>
              <a:t>1/SYSCLK</a:t>
            </a:r>
            <a:r>
              <a:rPr lang="zh-CN" altLang="zh-CN" dirty="0"/>
              <a:t>。当重装载数值寄存器的值递减到</a:t>
            </a:r>
            <a:r>
              <a:rPr lang="en-US" altLang="zh-CN" dirty="0"/>
              <a:t>0</a:t>
            </a:r>
            <a:r>
              <a:rPr lang="zh-CN" altLang="zh-CN" dirty="0"/>
              <a:t>的时候，系统定时器就产生一次</a:t>
            </a:r>
            <a:r>
              <a:rPr lang="zh-CN" altLang="zh-CN" dirty="0" smtClean="0"/>
              <a:t>中断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057300"/>
            <a:ext cx="5422900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065412"/>
            <a:ext cx="54229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1636"/>
            <a:ext cx="5422900" cy="70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33" y="4657700"/>
            <a:ext cx="542290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0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913284"/>
            <a:ext cx="206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初始化</a:t>
            </a:r>
            <a:r>
              <a:rPr lang="en-US" altLang="zh-CN" b="1" dirty="0" err="1"/>
              <a:t>SysTick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430701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OS_CPU_SysTickInit</a:t>
            </a:r>
            <a:r>
              <a:rPr lang="zh-CN" altLang="zh-CN" dirty="0"/>
              <a:t>函数在</a:t>
            </a:r>
            <a:r>
              <a:rPr lang="en-US" altLang="zh-CN" dirty="0" err="1"/>
              <a:t>os_cpu_c.c</a:t>
            </a:r>
            <a:r>
              <a:rPr lang="zh-CN" altLang="zh-CN" dirty="0"/>
              <a:t>中定义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102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10569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 smtClean="0"/>
              <a:t>编写</a:t>
            </a:r>
            <a:r>
              <a:rPr lang="en-US" altLang="zh-CN" b="1" dirty="0" err="1" smtClean="0"/>
              <a:t>SysTick</a:t>
            </a:r>
            <a:r>
              <a:rPr lang="zh-CN" altLang="zh-CN" b="1" dirty="0" smtClean="0"/>
              <a:t>中断服务函数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4" y="1705372"/>
            <a:ext cx="5976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SysTick</a:t>
            </a:r>
            <a:r>
              <a:rPr lang="zh-CN" altLang="zh-CN" dirty="0"/>
              <a:t>中断服务函数也是在</a:t>
            </a:r>
            <a:r>
              <a:rPr lang="en-US" altLang="zh-CN" dirty="0" err="1"/>
              <a:t>os_cpu_c.c</a:t>
            </a:r>
            <a:r>
              <a:rPr lang="zh-CN" altLang="zh-CN" dirty="0"/>
              <a:t>中</a:t>
            </a:r>
            <a:r>
              <a:rPr lang="zh-CN" altLang="zh-CN" dirty="0" smtClean="0"/>
              <a:t>定义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OSTimeTick</a:t>
            </a:r>
            <a:r>
              <a:rPr lang="en-US" altLang="zh-CN" dirty="0"/>
              <a:t>()</a:t>
            </a:r>
            <a:r>
              <a:rPr lang="zh-CN" altLang="zh-CN" dirty="0"/>
              <a:t>是与时间相关的函数，在</a:t>
            </a:r>
            <a:r>
              <a:rPr lang="en-US" altLang="zh-CN" dirty="0" err="1" smtClean="0"/>
              <a:t>os_time.c</a:t>
            </a:r>
            <a:r>
              <a:rPr lang="zh-CN" altLang="zh-CN" dirty="0"/>
              <a:t>中定义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4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5496" y="1039598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/>
              <a:t>main()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888004"/>
            <a:ext cx="66967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main()</a:t>
            </a:r>
            <a:r>
              <a:rPr lang="zh-CN" altLang="zh-CN" dirty="0"/>
              <a:t>函数与上一章区别不大，仅仅是加入了</a:t>
            </a:r>
            <a:r>
              <a:rPr lang="en-US" altLang="zh-CN" dirty="0" err="1"/>
              <a:t>SysTick</a:t>
            </a:r>
            <a:r>
              <a:rPr lang="zh-CN" altLang="zh-CN" dirty="0"/>
              <a:t>相关的内容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520" y="3386235"/>
            <a:ext cx="4326255" cy="21374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0072" y="3397177"/>
            <a:ext cx="3533775" cy="21374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46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204</TotalTime>
  <Words>279</Words>
  <Application>Microsoft Office PowerPoint</Application>
  <PresentationFormat>全屏显示(16:10)</PresentationFormat>
  <Paragraphs>38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18</cp:revision>
  <dcterms:created xsi:type="dcterms:W3CDTF">2019-05-28T02:20:32Z</dcterms:created>
  <dcterms:modified xsi:type="dcterms:W3CDTF">2019-07-15T05:45:50Z</dcterms:modified>
</cp:coreProperties>
</file>