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2" r:id="rId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1"/>
            <a:ext cx="7772400" cy="1483423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3334"/>
            <a:ext cx="6400800" cy="1227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6500"/>
            <a:ext cx="2057400" cy="373944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6500"/>
            <a:ext cx="6019800" cy="373944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39471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3502993"/>
            <a:ext cx="2876429" cy="59502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396074"/>
            <a:ext cx="5544515" cy="70844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406302"/>
            <a:ext cx="5467980" cy="6452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395145"/>
            <a:ext cx="3308000" cy="542958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382129"/>
            <a:ext cx="8723376" cy="11082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052967"/>
            <a:ext cx="7772400" cy="1270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197874"/>
            <a:ext cx="6417734" cy="7831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857501"/>
            <a:ext cx="3820055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7501"/>
            <a:ext cx="3822192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82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984501"/>
            <a:ext cx="3352800" cy="15875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3352800" cy="104394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524000"/>
            <a:ext cx="3904076" cy="3175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282223"/>
            <a:ext cx="3812645" cy="2024946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321278"/>
            <a:ext cx="3818467" cy="201788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0"/>
            <a:ext cx="3566160" cy="24384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20574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399524"/>
            <a:ext cx="8723376" cy="11082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1940"/>
            <a:ext cx="8229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5208470"/>
            <a:ext cx="378669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5208470"/>
            <a:ext cx="378669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5208470"/>
            <a:ext cx="1161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229556"/>
            <a:ext cx="7408333" cy="287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93204"/>
            <a:ext cx="7704856" cy="495484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第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5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章 </a:t>
                </a:r>
                <a:r>
                  <a:rPr lang="zh-CN" altLang="en-US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阻塞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延时与空闲任务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416824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549409" y="83256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372475" y="4891226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μCOS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-III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4" name="矩形 3"/>
          <p:cNvSpPr/>
          <p:nvPr/>
        </p:nvSpPr>
        <p:spPr>
          <a:xfrm>
            <a:off x="2979535" y="1777380"/>
            <a:ext cx="2217274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5.1  </a:t>
            </a:r>
            <a:r>
              <a:rPr lang="zh-CN" altLang="en-US" sz="2000" b="1" dirty="0"/>
              <a:t>实现空闲</a:t>
            </a:r>
            <a:r>
              <a:rPr lang="zh-CN" altLang="en-US" sz="2000" b="1" dirty="0" smtClean="0"/>
              <a:t>任务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5.2  </a:t>
            </a:r>
            <a:r>
              <a:rPr lang="zh-CN" altLang="en-US" sz="2000" b="1" dirty="0"/>
              <a:t>实现阻塞</a:t>
            </a:r>
            <a:r>
              <a:rPr lang="zh-CN" altLang="en-US" sz="2000" b="1" dirty="0" smtClean="0"/>
              <a:t>延时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5.3  main()</a:t>
            </a:r>
            <a:r>
              <a:rPr lang="zh-CN" altLang="en-US" sz="2000" b="1" dirty="0" smtClean="0"/>
              <a:t>函数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5.4  </a:t>
            </a:r>
            <a:r>
              <a:rPr lang="zh-CN" altLang="en-US" sz="2000" b="1" dirty="0"/>
              <a:t>实验现象</a:t>
            </a:r>
            <a:endParaRPr lang="en-US" altLang="zh-CN" sz="2000" b="1" dirty="0" smtClean="0"/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2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23528" y="1489348"/>
            <a:ext cx="8352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RTOS</a:t>
            </a:r>
            <a:r>
              <a:rPr lang="zh-CN" altLang="zh-CN" dirty="0"/>
              <a:t>中的延时叫阻塞延时，即任务需要延时的时候，任务会放弃</a:t>
            </a:r>
            <a:r>
              <a:rPr lang="en-US" altLang="zh-CN" dirty="0"/>
              <a:t>CPU</a:t>
            </a:r>
            <a:r>
              <a:rPr lang="zh-CN" altLang="zh-CN" dirty="0"/>
              <a:t>的使用权，</a:t>
            </a:r>
            <a:r>
              <a:rPr lang="en-US" altLang="zh-CN" dirty="0"/>
              <a:t>CPU</a:t>
            </a:r>
            <a:r>
              <a:rPr lang="zh-CN" altLang="zh-CN" dirty="0"/>
              <a:t>可以去干其他的事情，当任务延时时间到，重新获取</a:t>
            </a:r>
            <a:r>
              <a:rPr lang="en-US" altLang="zh-CN" dirty="0"/>
              <a:t>CPU</a:t>
            </a:r>
            <a:r>
              <a:rPr lang="zh-CN" altLang="zh-CN" dirty="0"/>
              <a:t>使用权，任务继续运行，这样就充分地利用了</a:t>
            </a:r>
            <a:r>
              <a:rPr lang="en-US" altLang="zh-CN" dirty="0"/>
              <a:t>CPU</a:t>
            </a:r>
            <a:r>
              <a:rPr lang="zh-CN" altLang="zh-CN" dirty="0"/>
              <a:t>的资源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180528" y="28575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实现空闲任务</a:t>
            </a:r>
          </a:p>
        </p:txBody>
      </p:sp>
      <p:sp>
        <p:nvSpPr>
          <p:cNvPr id="4" name="矩形 3"/>
          <p:cNvSpPr/>
          <p:nvPr/>
        </p:nvSpPr>
        <p:spPr>
          <a:xfrm>
            <a:off x="-396552" y="336155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定义空闲任务栈</a:t>
            </a:r>
          </a:p>
        </p:txBody>
      </p:sp>
      <p:sp>
        <p:nvSpPr>
          <p:cNvPr id="5" name="矩形 4"/>
          <p:cNvSpPr/>
          <p:nvPr/>
        </p:nvSpPr>
        <p:spPr>
          <a:xfrm>
            <a:off x="974870" y="3793604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空闲任务栈在</a:t>
            </a:r>
            <a:r>
              <a:rPr lang="en-US" altLang="zh-CN" dirty="0" err="1" smtClean="0"/>
              <a:t>os_cfg_app.c</a:t>
            </a:r>
            <a:r>
              <a:rPr lang="zh-CN" altLang="en-US" dirty="0" smtClean="0"/>
              <a:t>中定义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468560" y="1111987"/>
            <a:ext cx="2871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定义空闲任务</a:t>
            </a:r>
            <a:r>
              <a:rPr lang="en-US" altLang="zh-CN" b="1" dirty="0"/>
              <a:t>TCB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827584" y="1627628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任务控制块</a:t>
            </a:r>
            <a:r>
              <a:rPr lang="en-US" altLang="zh-CN" dirty="0"/>
              <a:t>TCB</a:t>
            </a:r>
            <a:r>
              <a:rPr lang="zh-CN" altLang="zh-CN" dirty="0"/>
              <a:t>是每一个任务必须的，空闲任务的</a:t>
            </a:r>
            <a:r>
              <a:rPr lang="en-US" altLang="zh-CN" dirty="0"/>
              <a:t>TCB</a:t>
            </a:r>
            <a:r>
              <a:rPr lang="zh-CN" altLang="zh-CN" dirty="0"/>
              <a:t>在</a:t>
            </a:r>
            <a:r>
              <a:rPr lang="en-US" altLang="zh-CN" dirty="0" err="1"/>
              <a:t>os.h</a:t>
            </a:r>
            <a:r>
              <a:rPr lang="zh-CN" altLang="zh-CN" dirty="0"/>
              <a:t>中</a:t>
            </a:r>
            <a:r>
              <a:rPr lang="zh-CN" altLang="zh-CN" dirty="0" smtClean="0"/>
              <a:t>定义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OS_EXT    OS_TCB         </a:t>
            </a:r>
            <a:r>
              <a:rPr lang="en-US" altLang="zh-CN" dirty="0" err="1"/>
              <a:t>OSIdleTaskTCB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510239" y="277620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定义空闲任务函数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3352264"/>
            <a:ext cx="328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void  </a:t>
            </a:r>
            <a:r>
              <a:rPr lang="en-US" altLang="zh-CN" dirty="0" err="1"/>
              <a:t>OS_IdleTask</a:t>
            </a:r>
            <a:r>
              <a:rPr lang="en-US" altLang="zh-CN" dirty="0"/>
              <a:t> (void  *</a:t>
            </a:r>
            <a:r>
              <a:rPr lang="en-US" altLang="zh-CN" dirty="0" err="1"/>
              <a:t>p_arg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468560" y="393762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空闲任务初始化</a:t>
            </a:r>
          </a:p>
        </p:txBody>
      </p:sp>
      <p:sp>
        <p:nvSpPr>
          <p:cNvPr id="7" name="矩形 6"/>
          <p:cNvSpPr/>
          <p:nvPr/>
        </p:nvSpPr>
        <p:spPr>
          <a:xfrm>
            <a:off x="893351" y="4369668"/>
            <a:ext cx="73801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空闲任务的初始化在</a:t>
            </a:r>
            <a:r>
              <a:rPr lang="en-US" altLang="zh-CN" dirty="0" err="1"/>
              <a:t>OSInit</a:t>
            </a:r>
            <a:r>
              <a:rPr lang="en-US" altLang="zh-CN" dirty="0"/>
              <a:t>()</a:t>
            </a:r>
            <a:r>
              <a:rPr lang="zh-CN" altLang="zh-CN" dirty="0"/>
              <a:t>在完成，意味着在系统还没有启动之前空闲任务就已经创建好，具体在</a:t>
            </a:r>
            <a:r>
              <a:rPr lang="en-US" altLang="zh-CN" dirty="0" err="1"/>
              <a:t>os_core.c</a:t>
            </a:r>
            <a:r>
              <a:rPr lang="zh-CN" altLang="zh-CN" dirty="0" smtClean="0"/>
              <a:t>定义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OS_IdleTaskInit</a:t>
            </a:r>
            <a:r>
              <a:rPr lang="en-US" altLang="zh-CN" dirty="0"/>
              <a:t>(</a:t>
            </a:r>
            <a:r>
              <a:rPr lang="en-US" altLang="zh-CN" dirty="0" err="1"/>
              <a:t>p_err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5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252536" y="103234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实现阻塞延时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489348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阻塞延时的阻塞是指任务调用该延时函数后，任务会被剥离</a:t>
            </a:r>
            <a:r>
              <a:rPr lang="en-US" altLang="zh-CN" dirty="0"/>
              <a:t>CPU</a:t>
            </a:r>
            <a:r>
              <a:rPr lang="zh-CN" altLang="zh-CN" dirty="0"/>
              <a:t>使用权，然后进入阻塞状态，直到延时结束，任务重新获取</a:t>
            </a:r>
            <a:r>
              <a:rPr lang="en-US" altLang="zh-CN" dirty="0"/>
              <a:t>CPU</a:t>
            </a:r>
            <a:r>
              <a:rPr lang="zh-CN" altLang="zh-CN" dirty="0"/>
              <a:t>使用权才可以继续运行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修改任务控制块：添加</a:t>
            </a:r>
            <a:r>
              <a:rPr lang="en-US" altLang="zh-CN" dirty="0" err="1" smtClean="0"/>
              <a:t>TaskDelayTicks</a:t>
            </a:r>
            <a:r>
              <a:rPr lang="zh-CN" altLang="en-US" dirty="0" smtClean="0"/>
              <a:t>参数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实现：</a:t>
            </a:r>
            <a:r>
              <a:rPr lang="en-US" altLang="zh-CN" dirty="0"/>
              <a:t>void </a:t>
            </a:r>
            <a:r>
              <a:rPr lang="en-US" altLang="zh-CN" dirty="0" err="1"/>
              <a:t>OSSched</a:t>
            </a:r>
            <a:r>
              <a:rPr lang="en-US" altLang="zh-CN" dirty="0"/>
              <a:t>(void)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5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78295" y="1129308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b="1" dirty="0" smtClean="0"/>
              <a:t>修改</a:t>
            </a:r>
            <a:r>
              <a:rPr lang="en-US" altLang="zh-CN" b="1" dirty="0" smtClean="0"/>
              <a:t>main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25694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实验现象</a:t>
            </a:r>
          </a:p>
        </p:txBody>
      </p:sp>
      <p:pic>
        <p:nvPicPr>
          <p:cNvPr id="6" name="图片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504" y="3367141"/>
            <a:ext cx="4426385" cy="21278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60032" y="3367141"/>
            <a:ext cx="4102100" cy="2127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995380" y="1633364"/>
            <a:ext cx="6115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main()</a:t>
            </a:r>
            <a:r>
              <a:rPr lang="zh-CN" altLang="zh-CN" dirty="0"/>
              <a:t>函数和任务代码变动不大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将延时函数改为阻塞延时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5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THANKS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标题 1"/>
          <p:cNvSpPr txBox="1">
            <a:spLocks/>
          </p:cNvSpPr>
          <p:nvPr/>
        </p:nvSpPr>
        <p:spPr>
          <a:xfrm>
            <a:off x="251520" y="193204"/>
            <a:ext cx="7704856" cy="495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8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120</TotalTime>
  <Words>343</Words>
  <Application>Microsoft Office PowerPoint</Application>
  <PresentationFormat>全屏显示(16:10)</PresentationFormat>
  <Paragraphs>47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波形</vt:lpstr>
      <vt:lpstr>【野火】μCOS-III内核实现与应用开发实战指南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【野火】LwIP应用开发实战指南</dc:title>
  <dc:creator>Administrator</dc:creator>
  <cp:lastModifiedBy>XiaZaiMa.COM</cp:lastModifiedBy>
  <cp:revision>17</cp:revision>
  <dcterms:created xsi:type="dcterms:W3CDTF">2019-05-28T02:20:32Z</dcterms:created>
  <dcterms:modified xsi:type="dcterms:W3CDTF">2019-07-15T06:13:08Z</dcterms:modified>
</cp:coreProperties>
</file>