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2" r:id="rId1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6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时间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戳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777380"/>
            <a:ext cx="247375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6.1  </a:t>
            </a:r>
            <a:r>
              <a:rPr lang="zh-CN" altLang="en-US" sz="2000" b="1" dirty="0"/>
              <a:t>时间戳</a:t>
            </a:r>
            <a:r>
              <a:rPr lang="zh-CN" altLang="en-US" sz="2000" b="1" dirty="0" smtClean="0"/>
              <a:t>简介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6.2  </a:t>
            </a:r>
            <a:r>
              <a:rPr lang="zh-CN" altLang="en-US" sz="2000" b="1" dirty="0"/>
              <a:t>时间戳的</a:t>
            </a:r>
            <a:r>
              <a:rPr lang="zh-CN" altLang="en-US" sz="2000" b="1" dirty="0" smtClean="0"/>
              <a:t>实现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6.3  </a:t>
            </a:r>
            <a:r>
              <a:rPr lang="zh-CN" altLang="en-US" sz="2000" b="1" dirty="0"/>
              <a:t>时间戳代码</a:t>
            </a:r>
            <a:r>
              <a:rPr lang="zh-CN" altLang="en-US" sz="2000" b="1" dirty="0" smtClean="0"/>
              <a:t>讲解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6.4  main()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6.5  </a:t>
            </a:r>
            <a:r>
              <a:rPr lang="zh-CN" altLang="en-US" sz="2000" b="1" dirty="0"/>
              <a:t>实验</a:t>
            </a:r>
            <a:r>
              <a:rPr lang="zh-CN" altLang="en-US" sz="2000" b="1" dirty="0" smtClean="0"/>
              <a:t>现象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19213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时间戳简介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372025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本章实现时间戳用的是</a:t>
            </a:r>
            <a:r>
              <a:rPr lang="en-US" altLang="zh-CN" dirty="0"/>
              <a:t>ARM Cortex-M</a:t>
            </a:r>
            <a:r>
              <a:rPr lang="zh-CN" altLang="zh-CN" dirty="0"/>
              <a:t>系列内核中的</a:t>
            </a:r>
            <a:r>
              <a:rPr lang="en-US" altLang="zh-CN" dirty="0"/>
              <a:t>DWT</a:t>
            </a:r>
            <a:r>
              <a:rPr lang="zh-CN" altLang="zh-CN" dirty="0"/>
              <a:t>这个外设的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395835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在μ</a:t>
            </a:r>
            <a:r>
              <a:rPr lang="en-US" altLang="zh-CN" dirty="0"/>
              <a:t>C/OS-III</a:t>
            </a:r>
            <a:r>
              <a:rPr lang="zh-CN" altLang="zh-CN" dirty="0"/>
              <a:t>中，很多地方的代码都加入了时间测量的功能，比如任务关中断的时间，关调度器的时间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时间戳实际上就是一个时间点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52536" y="112930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时间戳的实现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63336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ARM Cortex-M</a:t>
            </a:r>
            <a:r>
              <a:rPr lang="zh-CN" altLang="zh-CN" dirty="0"/>
              <a:t>系列内核中，有一个</a:t>
            </a:r>
            <a:r>
              <a:rPr lang="en-US" altLang="zh-CN" dirty="0"/>
              <a:t>DWT</a:t>
            </a:r>
            <a:r>
              <a:rPr lang="zh-CN" altLang="zh-CN" dirty="0"/>
              <a:t>的外设，该外设有一个</a:t>
            </a:r>
            <a:r>
              <a:rPr lang="en-US" altLang="zh-CN" dirty="0"/>
              <a:t>32</a:t>
            </a:r>
            <a:r>
              <a:rPr lang="zh-CN" altLang="zh-CN" dirty="0"/>
              <a:t>位的寄存器叫</a:t>
            </a:r>
            <a:r>
              <a:rPr lang="en-US" altLang="zh-CN" dirty="0"/>
              <a:t>CYCCNT</a:t>
            </a:r>
            <a:r>
              <a:rPr lang="zh-CN" altLang="zh-CN" dirty="0"/>
              <a:t>，它是一个向上的计数器，记录的是内核时钟</a:t>
            </a:r>
            <a:r>
              <a:rPr lang="en-US" altLang="zh-CN" dirty="0"/>
              <a:t>HCLK</a:t>
            </a:r>
            <a:r>
              <a:rPr lang="zh-CN" altLang="zh-CN" dirty="0"/>
              <a:t>运行的个数，当</a:t>
            </a:r>
            <a:r>
              <a:rPr lang="en-US" altLang="zh-CN" dirty="0"/>
              <a:t>CYCCNT</a:t>
            </a:r>
            <a:r>
              <a:rPr lang="zh-CN" altLang="zh-CN" dirty="0"/>
              <a:t>溢出之后，会清零重新开始向上计数。该计数器在μ</a:t>
            </a:r>
            <a:r>
              <a:rPr lang="en-US" altLang="zh-CN" dirty="0"/>
              <a:t>C/OS-III</a:t>
            </a:r>
            <a:r>
              <a:rPr lang="zh-CN" altLang="zh-CN" dirty="0"/>
              <a:t>中正好被用来实现时间戳的功能。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24544" y="1129308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/>
              <a:t>CPU_Init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959169" y="1633364"/>
            <a:ext cx="7213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CPU_Init</a:t>
            </a:r>
            <a:r>
              <a:rPr lang="en-US" altLang="zh-CN" dirty="0"/>
              <a:t>()</a:t>
            </a:r>
            <a:r>
              <a:rPr lang="zh-CN" altLang="zh-CN" dirty="0"/>
              <a:t>函数在</a:t>
            </a:r>
            <a:r>
              <a:rPr lang="en-US" altLang="zh-CN" dirty="0" err="1" smtClean="0"/>
              <a:t>cpu_core.c</a:t>
            </a:r>
            <a:r>
              <a:rPr lang="zh-CN" altLang="zh-CN" dirty="0"/>
              <a:t>中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主要</a:t>
            </a:r>
            <a:r>
              <a:rPr lang="zh-CN" altLang="zh-CN" dirty="0"/>
              <a:t>做三件事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zh-CN" dirty="0" smtClean="0"/>
              <a:t>、</a:t>
            </a:r>
            <a:r>
              <a:rPr lang="zh-CN" altLang="zh-CN" dirty="0"/>
              <a:t>初始化时间</a:t>
            </a:r>
            <a:r>
              <a:rPr lang="zh-CN" altLang="zh-CN" dirty="0" smtClean="0"/>
              <a:t>戳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/>
              <a:t>、初始化中断禁用时间</a:t>
            </a:r>
            <a:r>
              <a:rPr lang="zh-CN" altLang="zh-CN" dirty="0" smtClean="0"/>
              <a:t>测量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zh-CN" dirty="0"/>
              <a:t>、初始化</a:t>
            </a:r>
            <a:r>
              <a:rPr lang="en-US" altLang="zh-CN" dirty="0"/>
              <a:t>CPU</a:t>
            </a:r>
            <a:r>
              <a:rPr lang="zh-CN" altLang="zh-CN" dirty="0"/>
              <a:t>名字。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96552" y="3513201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/>
              <a:t>CPU_TS_Init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959168" y="3937620"/>
            <a:ext cx="6997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CPU_TS_Init</a:t>
            </a:r>
            <a:r>
              <a:rPr lang="en-US" altLang="zh-CN" dirty="0"/>
              <a:t>()</a:t>
            </a:r>
            <a:r>
              <a:rPr lang="zh-CN" altLang="zh-CN" dirty="0"/>
              <a:t>是时间戳初始化函数，在</a:t>
            </a:r>
            <a:r>
              <a:rPr lang="en-US" altLang="zh-CN" dirty="0" err="1"/>
              <a:t>cpu_core.c</a:t>
            </a:r>
            <a:r>
              <a:rPr lang="zh-CN" altLang="zh-CN" dirty="0"/>
              <a:t>中实现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9584" y="4369668"/>
            <a:ext cx="7197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CPU_TS_TmrFreq_Hz</a:t>
            </a:r>
            <a:r>
              <a:rPr lang="zh-CN" altLang="zh-CN" dirty="0"/>
              <a:t>是一个在</a:t>
            </a:r>
            <a:r>
              <a:rPr lang="en-US" altLang="zh-CN" dirty="0" err="1"/>
              <a:t>cpu_core.h</a:t>
            </a:r>
            <a:r>
              <a:rPr lang="zh-CN" altLang="zh-CN" dirty="0"/>
              <a:t>中定义的全局变量，表示</a:t>
            </a:r>
            <a:r>
              <a:rPr lang="en-US" altLang="zh-CN" dirty="0"/>
              <a:t>CPU</a:t>
            </a:r>
            <a:r>
              <a:rPr lang="zh-CN" altLang="zh-CN" dirty="0"/>
              <a:t>的系统时钟，具体大小跟硬件相关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24054" y="1030135"/>
            <a:ext cx="326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/>
              <a:t>CPU_TS_TmrInit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1440034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时间戳定时器初始化函数</a:t>
            </a:r>
            <a:r>
              <a:rPr lang="en-US" altLang="zh-CN" dirty="0" err="1"/>
              <a:t>CPU_TS_TmrInit</a:t>
            </a:r>
            <a:r>
              <a:rPr lang="en-US" altLang="zh-CN" dirty="0"/>
              <a:t>()</a:t>
            </a:r>
            <a:r>
              <a:rPr lang="zh-CN" altLang="zh-CN" dirty="0"/>
              <a:t>在</a:t>
            </a:r>
            <a:r>
              <a:rPr lang="en-US" altLang="zh-CN" dirty="0" err="1"/>
              <a:t>cpu_core.c</a:t>
            </a:r>
            <a:r>
              <a:rPr lang="zh-CN" altLang="zh-CN" dirty="0"/>
              <a:t>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934163"/>
            <a:ext cx="734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1</a:t>
            </a:r>
            <a:r>
              <a:rPr lang="zh-CN" altLang="zh-CN" dirty="0"/>
              <a:t>、先启用</a:t>
            </a:r>
            <a:r>
              <a:rPr lang="en-US" altLang="zh-CN" dirty="0"/>
              <a:t>DWT</a:t>
            </a:r>
            <a:r>
              <a:rPr lang="zh-CN" altLang="zh-CN" dirty="0"/>
              <a:t>外设，这个由另外内核调试寄存器</a:t>
            </a:r>
            <a:r>
              <a:rPr lang="en-US" altLang="zh-CN" dirty="0"/>
              <a:t>DEMCR</a:t>
            </a:r>
            <a:r>
              <a:rPr lang="zh-CN" altLang="zh-CN" dirty="0"/>
              <a:t>的位</a:t>
            </a:r>
            <a:r>
              <a:rPr lang="en-US" altLang="zh-CN" dirty="0"/>
              <a:t>24</a:t>
            </a:r>
            <a:r>
              <a:rPr lang="zh-CN" altLang="zh-CN" dirty="0"/>
              <a:t>控制，写</a:t>
            </a:r>
            <a:r>
              <a:rPr lang="en-US" altLang="zh-CN" dirty="0"/>
              <a:t>1</a:t>
            </a:r>
            <a:r>
              <a:rPr lang="zh-CN" altLang="zh-CN" dirty="0"/>
              <a:t>启用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 2</a:t>
            </a:r>
            <a:r>
              <a:rPr lang="zh-CN" altLang="zh-CN" dirty="0"/>
              <a:t>、启用</a:t>
            </a:r>
            <a:r>
              <a:rPr lang="en-US" altLang="zh-CN" dirty="0"/>
              <a:t>CYCCNT</a:t>
            </a:r>
            <a:r>
              <a:rPr lang="zh-CN" altLang="zh-CN" dirty="0"/>
              <a:t>寄存器之前，先清零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 3</a:t>
            </a:r>
            <a:r>
              <a:rPr lang="zh-CN" altLang="zh-CN" dirty="0"/>
              <a:t>、启用</a:t>
            </a:r>
            <a:r>
              <a:rPr lang="en-US" altLang="zh-CN" dirty="0"/>
              <a:t>CYCCNT</a:t>
            </a:r>
            <a:r>
              <a:rPr lang="zh-CN" altLang="zh-CN" dirty="0"/>
              <a:t>寄存器，这个由</a:t>
            </a:r>
            <a:r>
              <a:rPr lang="en-US" altLang="zh-CN" dirty="0"/>
              <a:t>DWT_CTRL(</a:t>
            </a:r>
            <a:r>
              <a:rPr lang="zh-CN" altLang="zh-CN" dirty="0"/>
              <a:t>代码上宏定义为</a:t>
            </a:r>
            <a:r>
              <a:rPr lang="en-US" altLang="zh-CN" dirty="0"/>
              <a:t>DWT_CR)</a:t>
            </a:r>
            <a:r>
              <a:rPr lang="zh-CN" altLang="zh-CN" dirty="0"/>
              <a:t>的位</a:t>
            </a:r>
            <a:r>
              <a:rPr lang="en-US" altLang="zh-CN" dirty="0"/>
              <a:t>0</a:t>
            </a:r>
            <a:r>
              <a:rPr lang="zh-CN" altLang="zh-CN" dirty="0"/>
              <a:t>控制，写</a:t>
            </a:r>
            <a:r>
              <a:rPr lang="en-US" altLang="zh-CN" dirty="0"/>
              <a:t>1</a:t>
            </a:r>
            <a:r>
              <a:rPr lang="zh-CN" altLang="zh-CN" dirty="0"/>
              <a:t>启用。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96552" y="1030135"/>
            <a:ext cx="346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/>
              <a:t>BSP_CPU_ClkFreq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532711" y="158419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BSP_CPU_ClkFreq</a:t>
            </a:r>
            <a:r>
              <a:rPr lang="en-US" altLang="zh-CN" dirty="0"/>
              <a:t>()</a:t>
            </a:r>
            <a:r>
              <a:rPr lang="zh-CN" altLang="zh-CN" dirty="0"/>
              <a:t>是一个用于获取</a:t>
            </a:r>
            <a:r>
              <a:rPr lang="en-US" altLang="zh-CN" dirty="0"/>
              <a:t>CPU</a:t>
            </a:r>
            <a:r>
              <a:rPr lang="zh-CN" altLang="zh-CN" dirty="0"/>
              <a:t>的</a:t>
            </a:r>
            <a:r>
              <a:rPr lang="en-US" altLang="zh-CN" dirty="0"/>
              <a:t>HCLK</a:t>
            </a:r>
            <a:r>
              <a:rPr lang="zh-CN" altLang="zh-CN" dirty="0"/>
              <a:t>时钟的</a:t>
            </a:r>
            <a:r>
              <a:rPr lang="en-US" altLang="zh-CN" dirty="0"/>
              <a:t>BSP</a:t>
            </a:r>
            <a:r>
              <a:rPr lang="zh-CN" altLang="zh-CN" dirty="0"/>
              <a:t>函数，具体跟硬件相关，目前只是使用软件仿真，则把硬件相关的代码注释掉，直接手动设置</a:t>
            </a:r>
            <a:r>
              <a:rPr lang="en-US" altLang="zh-CN" dirty="0"/>
              <a:t>CPU</a:t>
            </a:r>
            <a:r>
              <a:rPr lang="zh-CN" altLang="zh-CN" dirty="0"/>
              <a:t>的</a:t>
            </a:r>
            <a:r>
              <a:rPr lang="en-US" altLang="zh-CN" dirty="0"/>
              <a:t>HCLK</a:t>
            </a:r>
            <a:r>
              <a:rPr lang="zh-CN" altLang="zh-CN" dirty="0"/>
              <a:t>的时钟等于软件仿真的时钟</a:t>
            </a:r>
            <a:r>
              <a:rPr lang="en-US" altLang="zh-CN" dirty="0"/>
              <a:t>25000000HZ</a:t>
            </a:r>
            <a:r>
              <a:rPr lang="zh-CN" altLang="zh-CN" dirty="0"/>
              <a:t>。</a:t>
            </a:r>
            <a:r>
              <a:rPr lang="en-US" altLang="zh-CN" dirty="0" err="1"/>
              <a:t>BSP_CPU_ClkFreq</a:t>
            </a:r>
            <a:r>
              <a:rPr lang="en-US" altLang="zh-CN" dirty="0"/>
              <a:t>()</a:t>
            </a:r>
            <a:r>
              <a:rPr lang="zh-CN" altLang="zh-CN" dirty="0"/>
              <a:t>在</a:t>
            </a:r>
            <a:r>
              <a:rPr lang="en-US" altLang="zh-CN" dirty="0" err="1"/>
              <a:t>cpu_core.c</a:t>
            </a:r>
            <a:r>
              <a:rPr lang="zh-CN" altLang="zh-CN" dirty="0"/>
              <a:t>实现，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516200" y="3217540"/>
            <a:ext cx="370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/>
              <a:t>CPU_TS_TmrFreqSet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372159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CPU_TS_TmrFreqSet</a:t>
            </a:r>
            <a:r>
              <a:rPr lang="en-US" altLang="zh-CN" dirty="0"/>
              <a:t>()</a:t>
            </a:r>
            <a:r>
              <a:rPr lang="zh-CN" altLang="zh-CN" dirty="0"/>
              <a:t>函数在</a:t>
            </a:r>
            <a:r>
              <a:rPr lang="en-US" altLang="zh-CN" dirty="0" err="1"/>
              <a:t>cpu_core.c</a:t>
            </a:r>
            <a:r>
              <a:rPr lang="zh-CN" altLang="zh-CN" dirty="0"/>
              <a:t>定义</a:t>
            </a:r>
            <a:r>
              <a:rPr lang="zh-CN" altLang="zh-CN" dirty="0" smtClean="0"/>
              <a:t>，把函数</a:t>
            </a:r>
            <a:r>
              <a:rPr lang="en-US" altLang="zh-CN" dirty="0" err="1" smtClean="0"/>
              <a:t>BSP_CPU_ClkFreq</a:t>
            </a:r>
            <a:r>
              <a:rPr lang="en-US" altLang="zh-CN" dirty="0"/>
              <a:t>()</a:t>
            </a:r>
            <a:r>
              <a:rPr lang="zh-CN" altLang="zh-CN" dirty="0"/>
              <a:t>获取到的</a:t>
            </a:r>
            <a:r>
              <a:rPr lang="en-US" altLang="zh-CN" dirty="0"/>
              <a:t>CPU</a:t>
            </a:r>
            <a:r>
              <a:rPr lang="zh-CN" altLang="zh-CN" dirty="0"/>
              <a:t>的</a:t>
            </a:r>
            <a:r>
              <a:rPr lang="en-US" altLang="zh-CN" dirty="0"/>
              <a:t>HCLK</a:t>
            </a:r>
            <a:r>
              <a:rPr lang="zh-CN" altLang="zh-CN" dirty="0"/>
              <a:t>时钟赋值给全局变量</a:t>
            </a:r>
            <a:r>
              <a:rPr lang="en-US" altLang="zh-CN" dirty="0" err="1"/>
              <a:t>CPU_TS_TmrFreq_Hz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468560" y="103458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 smtClean="0"/>
              <a:t>CPU_TS_TmrRd</a:t>
            </a:r>
            <a:r>
              <a:rPr lang="en-US" altLang="zh-CN" b="1" dirty="0" smtClean="0"/>
              <a:t>()</a:t>
            </a:r>
            <a:r>
              <a:rPr lang="zh-CN" altLang="zh-CN" b="1" dirty="0" smtClean="0"/>
              <a:t>函数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683568" y="148934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CPU_TS_TmrRd</a:t>
            </a:r>
            <a:r>
              <a:rPr lang="en-US" altLang="zh-CN" dirty="0"/>
              <a:t>()</a:t>
            </a:r>
            <a:r>
              <a:rPr lang="zh-CN" altLang="zh-CN" dirty="0"/>
              <a:t>函数用于获取</a:t>
            </a:r>
            <a:r>
              <a:rPr lang="en-US" altLang="zh-CN" dirty="0"/>
              <a:t>CYCNNT</a:t>
            </a:r>
            <a:r>
              <a:rPr lang="zh-CN" altLang="zh-CN" dirty="0"/>
              <a:t>计数器的值，在</a:t>
            </a:r>
            <a:r>
              <a:rPr lang="en-US" altLang="zh-CN" dirty="0" err="1"/>
              <a:t>cpu_core.c</a:t>
            </a:r>
            <a:r>
              <a:rPr lang="zh-CN" altLang="zh-CN" dirty="0"/>
              <a:t>中定义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456661" y="2425452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/>
              <a:t>OS_TS_GET()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300151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OS_TS_GET()</a:t>
            </a:r>
            <a:r>
              <a:rPr lang="zh-CN" altLang="zh-CN" dirty="0"/>
              <a:t>函数用于获取</a:t>
            </a:r>
            <a:r>
              <a:rPr lang="en-US" altLang="zh-CN" dirty="0"/>
              <a:t>CYCNNT</a:t>
            </a:r>
            <a:r>
              <a:rPr lang="zh-CN" altLang="zh-CN" dirty="0"/>
              <a:t>计数器的值，实际上是一个宏定义，将</a:t>
            </a:r>
            <a:r>
              <a:rPr lang="en-US" altLang="zh-CN" dirty="0"/>
              <a:t>CPU</a:t>
            </a:r>
            <a:r>
              <a:rPr lang="zh-CN" altLang="zh-CN" dirty="0"/>
              <a:t>底层的函数</a:t>
            </a:r>
            <a:r>
              <a:rPr lang="en-US" altLang="zh-CN" dirty="0" err="1"/>
              <a:t>CPU_TS_TmrRd</a:t>
            </a:r>
            <a:r>
              <a:rPr lang="en-US" altLang="zh-CN" dirty="0"/>
              <a:t>()</a:t>
            </a:r>
            <a:r>
              <a:rPr lang="zh-CN" altLang="zh-CN" dirty="0"/>
              <a:t>重新取个名字封装，供内核和用户函数使用，在</a:t>
            </a:r>
            <a:r>
              <a:rPr lang="en-US" altLang="zh-CN" dirty="0" err="1"/>
              <a:t>os_cpu.h</a:t>
            </a:r>
            <a:r>
              <a:rPr lang="zh-CN" altLang="zh-CN" dirty="0"/>
              <a:t>头文件定义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24213" y="1047507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 smtClean="0"/>
              <a:t>编写</a:t>
            </a:r>
            <a:r>
              <a:rPr lang="en-US" altLang="zh-CN" b="1" dirty="0" smtClean="0"/>
              <a:t>main</a:t>
            </a:r>
            <a:r>
              <a:rPr lang="en-US" altLang="zh-CN" b="1" dirty="0"/>
              <a:t>()</a:t>
            </a:r>
            <a:r>
              <a:rPr lang="zh-CN" altLang="zh-CN" b="1" dirty="0" smtClean="0"/>
              <a:t>函数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67544" y="156135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主函数与上一章区别不大，首先在</a:t>
            </a:r>
            <a:r>
              <a:rPr lang="en-US" altLang="zh-CN" dirty="0"/>
              <a:t>main()</a:t>
            </a:r>
            <a:r>
              <a:rPr lang="zh-CN" altLang="zh-CN" dirty="0"/>
              <a:t>函数开头加入</a:t>
            </a:r>
            <a:r>
              <a:rPr lang="en-US" altLang="zh-CN" dirty="0" err="1"/>
              <a:t>CPU_Init</a:t>
            </a:r>
            <a:r>
              <a:rPr lang="en-US" altLang="zh-CN" dirty="0"/>
              <a:t>()</a:t>
            </a:r>
            <a:r>
              <a:rPr lang="zh-CN" altLang="zh-CN" dirty="0"/>
              <a:t>函数，然后在任务</a:t>
            </a:r>
            <a:r>
              <a:rPr lang="en-US" altLang="zh-CN" dirty="0"/>
              <a:t>1</a:t>
            </a:r>
            <a:r>
              <a:rPr lang="zh-CN" altLang="zh-CN" dirty="0"/>
              <a:t>中对延时函数的执行时间进行测量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820625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时间戳时间测量功能在软件仿真的时候使用不了，只能硬件仿真，这里仅能够讲解代码功能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96042" y="245129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39559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128</TotalTime>
  <Words>652</Words>
  <Application>Microsoft Office PowerPoint</Application>
  <PresentationFormat>全屏显示(16:10)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18</cp:revision>
  <dcterms:created xsi:type="dcterms:W3CDTF">2019-05-28T02:20:32Z</dcterms:created>
  <dcterms:modified xsi:type="dcterms:W3CDTF">2019-07-15T06:48:45Z</dcterms:modified>
</cp:coreProperties>
</file>