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8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就绪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列表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105878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就绪列表函数讲解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61356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在需要</a:t>
            </a:r>
            <a:r>
              <a:rPr lang="zh-CN" altLang="zh-CN" dirty="0"/>
              <a:t>在结构体</a:t>
            </a:r>
            <a:r>
              <a:rPr lang="en-US" altLang="zh-CN" dirty="0" err="1"/>
              <a:t>os_tcb</a:t>
            </a:r>
            <a:r>
              <a:rPr lang="zh-CN" altLang="zh-CN" dirty="0"/>
              <a:t>中添加</a:t>
            </a:r>
            <a:r>
              <a:rPr lang="en-US" altLang="zh-CN" dirty="0" err="1"/>
              <a:t>Prio</a:t>
            </a:r>
            <a:r>
              <a:rPr lang="zh-CN" altLang="zh-CN" dirty="0"/>
              <a:t>、</a:t>
            </a:r>
            <a:r>
              <a:rPr lang="en-US" altLang="zh-CN" dirty="0" err="1"/>
              <a:t>NextPtr</a:t>
            </a:r>
            <a:r>
              <a:rPr lang="zh-CN" altLang="zh-CN" dirty="0"/>
              <a:t>和</a:t>
            </a:r>
            <a:r>
              <a:rPr lang="en-US" altLang="zh-CN" dirty="0" err="1" smtClean="0"/>
              <a:t>PrevPtr</a:t>
            </a:r>
            <a:r>
              <a:rPr lang="zh-CN" altLang="zh-CN" dirty="0" smtClean="0"/>
              <a:t>成员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在</a:t>
            </a:r>
            <a:r>
              <a:rPr lang="en-US" altLang="zh-CN" dirty="0" err="1"/>
              <a:t>os.h</a:t>
            </a:r>
            <a:r>
              <a:rPr lang="zh-CN" altLang="zh-CN" dirty="0"/>
              <a:t>中定义两个全局变量</a:t>
            </a:r>
            <a:r>
              <a:rPr lang="en-US" altLang="zh-CN" dirty="0" err="1"/>
              <a:t>OSPrioCur</a:t>
            </a:r>
            <a:r>
              <a:rPr lang="zh-CN" altLang="zh-CN" dirty="0"/>
              <a:t>和</a:t>
            </a:r>
            <a:r>
              <a:rPr lang="en-US" altLang="zh-CN" dirty="0" err="1" smtClean="0"/>
              <a:t>OSPrioHighRdy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972616" y="2675039"/>
            <a:ext cx="3571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OS_RdyListInit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509599" y="306301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OS_RdyListInit</a:t>
            </a:r>
            <a:r>
              <a:rPr lang="en-US" altLang="zh-CN" dirty="0"/>
              <a:t>()</a:t>
            </a:r>
            <a:r>
              <a:rPr lang="zh-CN" altLang="zh-CN" dirty="0"/>
              <a:t>用于将就绪列表</a:t>
            </a:r>
            <a:r>
              <a:rPr lang="en-US" altLang="zh-CN" dirty="0" err="1"/>
              <a:t>OSRdyList</a:t>
            </a:r>
            <a:r>
              <a:rPr lang="en-US" altLang="zh-CN" dirty="0"/>
              <a:t>[]</a:t>
            </a:r>
            <a:r>
              <a:rPr lang="zh-CN" altLang="zh-CN" dirty="0"/>
              <a:t>初始化为空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29907" y="1034586"/>
            <a:ext cx="4347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OS_RdyListInsertHead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8934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OS_RdyListInsertHead</a:t>
            </a:r>
            <a:r>
              <a:rPr lang="en-US" altLang="zh-CN" dirty="0"/>
              <a:t>()</a:t>
            </a:r>
            <a:r>
              <a:rPr lang="zh-CN" altLang="zh-CN" dirty="0"/>
              <a:t>用于在链表头部插入一个</a:t>
            </a:r>
            <a:r>
              <a:rPr lang="en-US" altLang="zh-CN" dirty="0"/>
              <a:t>TCB</a:t>
            </a:r>
            <a:r>
              <a:rPr lang="zh-CN" altLang="zh-CN" dirty="0" smtClean="0"/>
              <a:t>节点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106" y="1921396"/>
            <a:ext cx="5233055" cy="3725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44624" y="913284"/>
            <a:ext cx="415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OS_RdyListInsertTail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99467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OS_RdyListInsertTail</a:t>
            </a:r>
            <a:r>
              <a:rPr lang="en-US" altLang="zh-CN" dirty="0"/>
              <a:t>()</a:t>
            </a:r>
            <a:r>
              <a:rPr lang="zh-CN" altLang="zh-CN" dirty="0"/>
              <a:t>用于在链表尾部插入一个</a:t>
            </a:r>
            <a:r>
              <a:rPr lang="en-US" altLang="zh-CN" dirty="0"/>
              <a:t>TCB</a:t>
            </a:r>
            <a:r>
              <a:rPr lang="zh-CN" altLang="zh-CN" dirty="0"/>
              <a:t>节点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544" y="1768799"/>
            <a:ext cx="5400600" cy="3946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116632" y="1042631"/>
            <a:ext cx="383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OS_RdyListInsert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489348"/>
            <a:ext cx="79928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OS_RdyListInsert</a:t>
            </a:r>
            <a:r>
              <a:rPr lang="en-US" altLang="zh-CN" dirty="0"/>
              <a:t>()</a:t>
            </a:r>
            <a:r>
              <a:rPr lang="zh-CN" altLang="zh-CN" dirty="0"/>
              <a:t>用于将任务的</a:t>
            </a:r>
            <a:r>
              <a:rPr lang="en-US" altLang="zh-CN" dirty="0"/>
              <a:t>TCB</a:t>
            </a:r>
            <a:r>
              <a:rPr lang="zh-CN" altLang="zh-CN" dirty="0"/>
              <a:t>插入就绪列表，插入的时候分成两</a:t>
            </a:r>
            <a:r>
              <a:rPr lang="zh-CN" altLang="zh-CN" dirty="0" smtClean="0"/>
              <a:t>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第一</a:t>
            </a:r>
            <a:r>
              <a:rPr lang="zh-CN" altLang="zh-CN" dirty="0"/>
              <a:t>步是根据优先级将优先级表中的相应位置位，这个调用</a:t>
            </a:r>
            <a:r>
              <a:rPr lang="en-US" altLang="zh-CN" dirty="0" err="1"/>
              <a:t>OS_PrioInsert</a:t>
            </a:r>
            <a:r>
              <a:rPr lang="en-US" altLang="zh-CN" dirty="0"/>
              <a:t>()</a:t>
            </a:r>
            <a:r>
              <a:rPr lang="zh-CN" altLang="zh-CN" dirty="0"/>
              <a:t>函数来</a:t>
            </a:r>
            <a:r>
              <a:rPr lang="zh-CN" altLang="zh-CN" dirty="0" smtClean="0"/>
              <a:t>实现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第二</a:t>
            </a:r>
            <a:r>
              <a:rPr lang="zh-CN" altLang="zh-CN" dirty="0"/>
              <a:t>步是根据优先级将任务的</a:t>
            </a:r>
            <a:r>
              <a:rPr lang="en-US" altLang="zh-CN" dirty="0"/>
              <a:t>TCB</a:t>
            </a:r>
            <a:r>
              <a:rPr lang="zh-CN" altLang="zh-CN" dirty="0"/>
              <a:t>放到</a:t>
            </a:r>
            <a:r>
              <a:rPr lang="en-US" altLang="zh-CN" dirty="0" err="1"/>
              <a:t>OSRdyList</a:t>
            </a:r>
            <a:r>
              <a:rPr lang="en-US" altLang="zh-CN" dirty="0"/>
              <a:t>[</a:t>
            </a:r>
            <a:r>
              <a:rPr lang="zh-CN" altLang="zh-CN" dirty="0"/>
              <a:t>优先级</a:t>
            </a:r>
            <a:r>
              <a:rPr lang="en-US" altLang="zh-CN" dirty="0"/>
              <a:t>]</a:t>
            </a:r>
            <a:r>
              <a:rPr lang="zh-CN" altLang="zh-CN" dirty="0"/>
              <a:t>中，如果优先级等于当前的优先级则插入链表的尾部，否则插入链表的</a:t>
            </a:r>
            <a:r>
              <a:rPr lang="zh-CN" altLang="zh-CN" dirty="0" smtClean="0"/>
              <a:t>头部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44624" y="913284"/>
            <a:ext cx="5472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fontAlgn="base"/>
            <a:r>
              <a:rPr lang="en-US" altLang="zh-CN" b="1" dirty="0" err="1"/>
              <a:t>OS_RdyListMoveHeadToTail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99467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OS_RdyListMoveHeadToTail</a:t>
            </a:r>
            <a:r>
              <a:rPr lang="en-US" altLang="zh-CN" dirty="0"/>
              <a:t>()</a:t>
            </a:r>
            <a:r>
              <a:rPr lang="zh-CN" altLang="zh-CN" dirty="0"/>
              <a:t>函数用于将节点从链表头部移动到尾部，移动的时候分四种情况，第一种是链表为空，无事可做；第二种是链表只有一个节点，也是无事可做；第三种是链表只有两个节点；第四种是链表有两个以上</a:t>
            </a:r>
            <a:r>
              <a:rPr lang="zh-CN" altLang="zh-CN" dirty="0" smtClean="0"/>
              <a:t>节点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886" y="2302524"/>
            <a:ext cx="4955210" cy="3412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44624" y="1025083"/>
            <a:ext cx="404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OS_RdyListRemove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5" y="1489348"/>
            <a:ext cx="8048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OS_RdyListRemove</a:t>
            </a:r>
            <a:r>
              <a:rPr lang="en-US" altLang="zh-CN" dirty="0"/>
              <a:t>()</a:t>
            </a:r>
            <a:r>
              <a:rPr lang="zh-CN" altLang="zh-CN" dirty="0"/>
              <a:t>函数用于从链表中移除一个节点，移除的时候分为三种情况，第一种是链表为空，无事可做；第二种是链表只有一个节点；第三种是链表有两个以上</a:t>
            </a:r>
            <a:r>
              <a:rPr lang="zh-CN" altLang="zh-CN" dirty="0" smtClean="0"/>
              <a:t>节点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544" y="2412678"/>
            <a:ext cx="5184576" cy="3302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2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17043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8.1  </a:t>
            </a:r>
            <a:r>
              <a:rPr lang="zh-CN" altLang="en-US" sz="2000" b="1" dirty="0"/>
              <a:t>优先级</a:t>
            </a:r>
            <a:r>
              <a:rPr lang="zh-CN" altLang="en-US" sz="2000" b="1" dirty="0" smtClean="0"/>
              <a:t>表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8.2  </a:t>
            </a:r>
            <a:r>
              <a:rPr lang="zh-CN" altLang="en-US" sz="2000" b="1" dirty="0"/>
              <a:t>就绪列表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180528" y="103013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优先级表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561356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优先级表在代码层面上来看，就是一个数组，在文件</a:t>
            </a:r>
            <a:r>
              <a:rPr lang="en-US" altLang="zh-CN" dirty="0" err="1" smtClean="0"/>
              <a:t>os_prio.c</a:t>
            </a:r>
            <a:r>
              <a:rPr lang="zh-CN" altLang="en-US" dirty="0" smtClean="0"/>
              <a:t>中定义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CPU_DATA   </a:t>
            </a:r>
            <a:r>
              <a:rPr lang="en-US" altLang="zh-CN" dirty="0" err="1"/>
              <a:t>OSPrioTbl</a:t>
            </a:r>
            <a:r>
              <a:rPr lang="en-US" altLang="zh-CN" dirty="0"/>
              <a:t>[OS_PRIO_TBL_SIZE</a:t>
            </a:r>
            <a:r>
              <a:rPr lang="en-US" altLang="zh-CN" dirty="0" smtClean="0"/>
              <a:t>];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9316" y="3073524"/>
            <a:ext cx="7272808" cy="19442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21" y="1777380"/>
            <a:ext cx="5422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23987" y="1338430"/>
            <a:ext cx="6815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优先级表相关的函数在</a:t>
            </a:r>
            <a:r>
              <a:rPr lang="en-US" altLang="zh-CN" dirty="0" err="1"/>
              <a:t>os_prio.c</a:t>
            </a:r>
            <a:r>
              <a:rPr lang="zh-CN" altLang="zh-CN" dirty="0"/>
              <a:t>文件中实现，在</a:t>
            </a:r>
            <a:r>
              <a:rPr lang="en-US" altLang="zh-CN" dirty="0" err="1"/>
              <a:t>os.h</a:t>
            </a:r>
            <a:r>
              <a:rPr lang="zh-CN" altLang="zh-CN" dirty="0"/>
              <a:t>文件中声明，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756592" y="3145532"/>
            <a:ext cx="324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OS_PrioInit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865807" y="3516417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OS_PrioInit</a:t>
            </a:r>
            <a:r>
              <a:rPr lang="en-US" altLang="zh-CN" dirty="0"/>
              <a:t>()</a:t>
            </a:r>
            <a:r>
              <a:rPr lang="zh-CN" altLang="zh-CN" dirty="0"/>
              <a:t>函数用于初始化优先级表，在</a:t>
            </a:r>
            <a:r>
              <a:rPr lang="en-US" altLang="zh-CN" dirty="0" err="1"/>
              <a:t>OSInit</a:t>
            </a:r>
            <a:r>
              <a:rPr lang="en-US" altLang="zh-CN" dirty="0"/>
              <a:t>()</a:t>
            </a:r>
            <a:r>
              <a:rPr lang="zh-CN" altLang="zh-CN" dirty="0"/>
              <a:t>函数中被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544" y="4022757"/>
            <a:ext cx="7843488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996507" y="1104730"/>
            <a:ext cx="3504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OS_PrioInsert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56135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OS_PrioInsert</a:t>
            </a:r>
            <a:r>
              <a:rPr lang="en-US" altLang="zh-CN" dirty="0"/>
              <a:t>()</a:t>
            </a:r>
            <a:r>
              <a:rPr lang="zh-CN" altLang="zh-CN" dirty="0"/>
              <a:t>函数用于置位优先级表中相应的位，会被</a:t>
            </a:r>
            <a:r>
              <a:rPr lang="en-US" altLang="zh-CN" dirty="0" err="1"/>
              <a:t>OSTaskCreate</a:t>
            </a:r>
            <a:r>
              <a:rPr lang="en-US" altLang="zh-CN" dirty="0"/>
              <a:t>()</a:t>
            </a:r>
            <a:r>
              <a:rPr lang="zh-CN" altLang="zh-CN" dirty="0"/>
              <a:t>函数</a:t>
            </a:r>
            <a:r>
              <a:rPr lang="zh-CN" altLang="zh-CN" dirty="0" smtClean="0"/>
              <a:t>调用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532" y="2128089"/>
            <a:ext cx="8280920" cy="1515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20907" y="1129308"/>
            <a:ext cx="372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OS_PrioRemove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413792" y="1561356"/>
            <a:ext cx="8118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OS_PrioRemove</a:t>
            </a:r>
            <a:r>
              <a:rPr lang="en-US" altLang="zh-CN" dirty="0"/>
              <a:t>()</a:t>
            </a:r>
            <a:r>
              <a:rPr lang="zh-CN" altLang="zh-CN" dirty="0"/>
              <a:t>函数用于清除优先级表中相应的</a:t>
            </a:r>
            <a:r>
              <a:rPr lang="zh-CN" altLang="zh-CN" dirty="0" smtClean="0"/>
              <a:t>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020907" y="2332565"/>
            <a:ext cx="4016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OS_PrioGetHighest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431686" y="2871017"/>
            <a:ext cx="7524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OS_PrioGetHighest</a:t>
            </a:r>
            <a:r>
              <a:rPr lang="en-US" altLang="zh-CN" dirty="0"/>
              <a:t>()</a:t>
            </a:r>
            <a:r>
              <a:rPr lang="zh-CN" altLang="zh-CN" dirty="0"/>
              <a:t>函数用于从优先级表中查找最高的优先级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520" y="3393075"/>
            <a:ext cx="8334672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1399467"/>
            <a:ext cx="85566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CPU_CntLeadZeros</a:t>
            </a:r>
            <a:r>
              <a:rPr lang="en-US" altLang="zh-CN" dirty="0"/>
              <a:t>()</a:t>
            </a:r>
            <a:r>
              <a:rPr lang="zh-CN" altLang="zh-CN" dirty="0"/>
              <a:t>函数可由汇编或者</a:t>
            </a:r>
            <a:r>
              <a:rPr lang="en-US" altLang="zh-CN" dirty="0"/>
              <a:t>C</a:t>
            </a:r>
            <a:r>
              <a:rPr lang="zh-CN" altLang="zh-CN" dirty="0"/>
              <a:t>来实现，如果使用的处理器支持前导零指令</a:t>
            </a:r>
            <a:r>
              <a:rPr lang="en-US" altLang="zh-CN" dirty="0"/>
              <a:t>CLZ</a:t>
            </a:r>
            <a:r>
              <a:rPr lang="zh-CN" altLang="zh-CN" dirty="0"/>
              <a:t>，可由汇编来实现，加快指令运算，如果不支持则由</a:t>
            </a:r>
            <a:r>
              <a:rPr lang="en-US" altLang="zh-CN" dirty="0"/>
              <a:t>C</a:t>
            </a:r>
            <a:r>
              <a:rPr lang="zh-CN" altLang="zh-CN" dirty="0"/>
              <a:t>来实现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CPU_CFG_LEAD_ZEROS_ASM_PRESEN</a:t>
            </a:r>
            <a:r>
              <a:rPr lang="zh-CN" altLang="zh-CN" dirty="0" smtClean="0"/>
              <a:t>宏来控制，定义了这个宏则使用汇编来实现，没有定义则使用</a:t>
            </a:r>
            <a:r>
              <a:rPr lang="en-US" altLang="zh-CN" dirty="0" smtClean="0"/>
              <a:t>C</a:t>
            </a:r>
            <a:r>
              <a:rPr lang="zh-CN" altLang="zh-CN" dirty="0" smtClean="0"/>
              <a:t>来实现。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5411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就绪列表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89348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准备好运行的任务的</a:t>
            </a:r>
            <a:r>
              <a:rPr lang="en-US" altLang="zh-CN" dirty="0"/>
              <a:t>TCB</a:t>
            </a:r>
            <a:r>
              <a:rPr lang="zh-CN" altLang="zh-CN" dirty="0"/>
              <a:t>都会被放到就绪列表中，系统可随时调度任务运行。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9036" y="2137420"/>
            <a:ext cx="3769903" cy="2088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96210"/>
            <a:ext cx="54229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345332"/>
            <a:ext cx="7976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就绪列表相关的所有函数都在</a:t>
            </a:r>
            <a:r>
              <a:rPr lang="en-US" altLang="zh-CN" dirty="0" err="1"/>
              <a:t>os_core.c</a:t>
            </a:r>
            <a:r>
              <a:rPr lang="zh-CN" altLang="zh-CN" dirty="0"/>
              <a:t>实现，这些函数都是以“</a:t>
            </a:r>
            <a:r>
              <a:rPr lang="en-US" altLang="zh-CN" dirty="0"/>
              <a:t>OS_</a:t>
            </a:r>
            <a:r>
              <a:rPr lang="zh-CN" altLang="zh-CN" dirty="0"/>
              <a:t>”开头，表示是</a:t>
            </a:r>
            <a:r>
              <a:rPr lang="en-US" altLang="zh-CN" dirty="0"/>
              <a:t>OS</a:t>
            </a:r>
            <a:r>
              <a:rPr lang="zh-CN" altLang="zh-CN" dirty="0"/>
              <a:t>的内部函数，用户不能调用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95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</TotalTime>
  <Words>704</Words>
  <Application>Microsoft Office PowerPoint</Application>
  <PresentationFormat>全屏显示(16:10)</PresentationFormat>
  <Paragraphs>69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20</cp:revision>
  <dcterms:created xsi:type="dcterms:W3CDTF">2019-05-28T02:20:32Z</dcterms:created>
  <dcterms:modified xsi:type="dcterms:W3CDTF">2019-07-15T09:13:01Z</dcterms:modified>
</cp:coreProperties>
</file>